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diagrams/drawing1.xml" ContentType="application/vnd.ms-office.drawingml.diagramDrawing+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Default Extension="wav" ContentType="audio/wav"/>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diagrams/layout4.xml" ContentType="application/vnd.openxmlformats-officedocument.drawingml.diagramLayout+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diagrams/layout2.xml" ContentType="application/vnd.openxmlformats-officedocument.drawingml.diagram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diagrams/data3.xml" ContentType="application/vnd.openxmlformats-officedocument.drawingml.diagramData+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8" r:id="rId2"/>
    <p:sldMasterId id="2147483862" r:id="rId3"/>
    <p:sldMasterId id="2147483866" r:id="rId4"/>
    <p:sldMasterId id="2147483877" r:id="rId5"/>
    <p:sldMasterId id="2147483880" r:id="rId6"/>
    <p:sldMasterId id="2147483882" r:id="rId7"/>
    <p:sldMasterId id="2147483884" r:id="rId8"/>
    <p:sldMasterId id="2147483886" r:id="rId9"/>
    <p:sldMasterId id="2147483895" r:id="rId10"/>
    <p:sldMasterId id="2147483902" r:id="rId11"/>
    <p:sldMasterId id="2147483905" r:id="rId12"/>
    <p:sldMasterId id="2147483914" r:id="rId13"/>
    <p:sldMasterId id="2147484058" r:id="rId14"/>
    <p:sldMasterId id="2147484070" r:id="rId15"/>
    <p:sldMasterId id="2147484071" r:id="rId16"/>
    <p:sldMasterId id="2147484073" r:id="rId17"/>
    <p:sldMasterId id="2147484075" r:id="rId18"/>
    <p:sldMasterId id="2147484078" r:id="rId19"/>
  </p:sldMasterIdLst>
  <p:notesMasterIdLst>
    <p:notesMasterId r:id="rId72"/>
  </p:notesMasterIdLst>
  <p:sldIdLst>
    <p:sldId id="411" r:id="rId20"/>
    <p:sldId id="325" r:id="rId21"/>
    <p:sldId id="260" r:id="rId22"/>
    <p:sldId id="258" r:id="rId23"/>
    <p:sldId id="345" r:id="rId24"/>
    <p:sldId id="341" r:id="rId25"/>
    <p:sldId id="259" r:id="rId26"/>
    <p:sldId id="280" r:id="rId27"/>
    <p:sldId id="491" r:id="rId28"/>
    <p:sldId id="270" r:id="rId29"/>
    <p:sldId id="737" r:id="rId30"/>
    <p:sldId id="471" r:id="rId31"/>
    <p:sldId id="738" r:id="rId32"/>
    <p:sldId id="742" r:id="rId33"/>
    <p:sldId id="743" r:id="rId34"/>
    <p:sldId id="267" r:id="rId35"/>
    <p:sldId id="740" r:id="rId36"/>
    <p:sldId id="739" r:id="rId37"/>
    <p:sldId id="744" r:id="rId38"/>
    <p:sldId id="741" r:id="rId39"/>
    <p:sldId id="745" r:id="rId40"/>
    <p:sldId id="493" r:id="rId41"/>
    <p:sldId id="268" r:id="rId42"/>
    <p:sldId id="682" r:id="rId43"/>
    <p:sldId id="284" r:id="rId44"/>
    <p:sldId id="735" r:id="rId45"/>
    <p:sldId id="736" r:id="rId46"/>
    <p:sldId id="303" r:id="rId47"/>
    <p:sldId id="269" r:id="rId48"/>
    <p:sldId id="282" r:id="rId49"/>
    <p:sldId id="316" r:id="rId50"/>
    <p:sldId id="412" r:id="rId51"/>
    <p:sldId id="264" r:id="rId52"/>
    <p:sldId id="312" r:id="rId53"/>
    <p:sldId id="311" r:id="rId54"/>
    <p:sldId id="310" r:id="rId55"/>
    <p:sldId id="309" r:id="rId56"/>
    <p:sldId id="308" r:id="rId57"/>
    <p:sldId id="734" r:id="rId58"/>
    <p:sldId id="733" r:id="rId59"/>
    <p:sldId id="610" r:id="rId60"/>
    <p:sldId id="612" r:id="rId61"/>
    <p:sldId id="611" r:id="rId62"/>
    <p:sldId id="613" r:id="rId63"/>
    <p:sldId id="614" r:id="rId64"/>
    <p:sldId id="615" r:id="rId65"/>
    <p:sldId id="616" r:id="rId66"/>
    <p:sldId id="617" r:id="rId67"/>
    <p:sldId id="618" r:id="rId68"/>
    <p:sldId id="346" r:id="rId69"/>
    <p:sldId id="415" r:id="rId70"/>
    <p:sldId id="544" r:id="rId71"/>
  </p:sldIdLst>
  <p:sldSz cx="9144000" cy="6858000" type="screen4x3"/>
  <p:notesSz cx="7045325" cy="9345613"/>
  <p:defaultTextStyle>
    <a:defPPr>
      <a:defRPr lang="zh-CN"/>
    </a:defPPr>
    <a:lvl1pPr algn="l" rtl="0" fontAlgn="base">
      <a:spcBef>
        <a:spcPct val="0"/>
      </a:spcBef>
      <a:spcAft>
        <a:spcPct val="0"/>
      </a:spcAft>
      <a:buFont typeface="Arial" charset="0"/>
      <a:defRPr kern="1200">
        <a:solidFill>
          <a:schemeClr val="tx1"/>
        </a:solidFill>
        <a:latin typeface="Arial" charset="0"/>
        <a:ea typeface="SimSun" pitchFamily="2" charset="-122"/>
        <a:cs typeface="+mn-cs"/>
      </a:defRPr>
    </a:lvl1pPr>
    <a:lvl2pPr marL="457200" algn="l" rtl="0" fontAlgn="base">
      <a:spcBef>
        <a:spcPct val="0"/>
      </a:spcBef>
      <a:spcAft>
        <a:spcPct val="0"/>
      </a:spcAft>
      <a:buFont typeface="Arial" charset="0"/>
      <a:defRPr kern="1200">
        <a:solidFill>
          <a:schemeClr val="tx1"/>
        </a:solidFill>
        <a:latin typeface="Arial" charset="0"/>
        <a:ea typeface="SimSun" pitchFamily="2" charset="-122"/>
        <a:cs typeface="+mn-cs"/>
      </a:defRPr>
    </a:lvl2pPr>
    <a:lvl3pPr marL="914400" algn="l" rtl="0" fontAlgn="base">
      <a:spcBef>
        <a:spcPct val="0"/>
      </a:spcBef>
      <a:spcAft>
        <a:spcPct val="0"/>
      </a:spcAft>
      <a:buFont typeface="Arial" charset="0"/>
      <a:defRPr kern="1200">
        <a:solidFill>
          <a:schemeClr val="tx1"/>
        </a:solidFill>
        <a:latin typeface="Arial" charset="0"/>
        <a:ea typeface="SimSun" pitchFamily="2" charset="-122"/>
        <a:cs typeface="+mn-cs"/>
      </a:defRPr>
    </a:lvl3pPr>
    <a:lvl4pPr marL="1371600" algn="l" rtl="0" fontAlgn="base">
      <a:spcBef>
        <a:spcPct val="0"/>
      </a:spcBef>
      <a:spcAft>
        <a:spcPct val="0"/>
      </a:spcAft>
      <a:buFont typeface="Arial" charset="0"/>
      <a:defRPr kern="1200">
        <a:solidFill>
          <a:schemeClr val="tx1"/>
        </a:solidFill>
        <a:latin typeface="Arial" charset="0"/>
        <a:ea typeface="SimSun" pitchFamily="2" charset="-122"/>
        <a:cs typeface="+mn-cs"/>
      </a:defRPr>
    </a:lvl4pPr>
    <a:lvl5pPr marL="1828800" algn="l" rtl="0" fontAlgn="base">
      <a:spcBef>
        <a:spcPct val="0"/>
      </a:spcBef>
      <a:spcAft>
        <a:spcPct val="0"/>
      </a:spcAft>
      <a:buFont typeface="Arial" charset="0"/>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003366"/>
    <a:srgbClr val="000066"/>
    <a:srgbClr val="FFFFFF"/>
    <a:srgbClr val="FF0000"/>
    <a:srgbClr val="FF33CC"/>
    <a:srgbClr val="FFFF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944" y="-480"/>
      </p:cViewPr>
      <p:guideLst>
        <p:guide orient="horz" pos="2156"/>
        <p:guide pos="2806"/>
      </p:guideLst>
    </p:cSldViewPr>
  </p:slideViewPr>
  <p:notesTextViewPr>
    <p:cViewPr>
      <p:scale>
        <a:sx n="100" d="100"/>
        <a:sy n="100" d="100"/>
      </p:scale>
      <p:origin x="0" y="0"/>
    </p:cViewPr>
  </p:notesTextViewPr>
  <p:sorterViewPr>
    <p:cViewPr>
      <p:scale>
        <a:sx n="66" d="100"/>
        <a:sy n="66" d="100"/>
      </p:scale>
      <p:origin x="0" y="0"/>
    </p:cViewPr>
  </p:sorterViewPr>
  <p:gridSpacing cx="76077763" cy="76077763"/>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4C23F-4613-4BC0-89A8-593FC2A38CD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1EF9689-9848-4568-9572-BE579C86C78A}">
      <dgm:prSet phldrT="[Text]" custT="1"/>
      <dgm:spPr>
        <a:solidFill>
          <a:schemeClr val="accent5">
            <a:lumMod val="40000"/>
            <a:lumOff val="60000"/>
          </a:schemeClr>
        </a:solidFill>
      </dgm:spPr>
      <dgm:t>
        <a:bodyPr/>
        <a:lstStyle/>
        <a:p>
          <a:pPr algn="ctr"/>
          <a:r>
            <a:rPr lang="en-US" sz="2400" b="1" dirty="0" smtClean="0">
              <a:solidFill>
                <a:schemeClr val="accent5">
                  <a:lumMod val="50000"/>
                </a:schemeClr>
              </a:solidFill>
              <a:latin typeface="+mj-lt"/>
            </a:rPr>
            <a:t>PROGRAMMES &amp; </a:t>
          </a:r>
        </a:p>
        <a:p>
          <a:pPr algn="ctr"/>
          <a:r>
            <a:rPr lang="en-US" sz="2400" b="1" dirty="0" smtClean="0">
              <a:solidFill>
                <a:schemeClr val="accent5">
                  <a:lumMod val="50000"/>
                </a:schemeClr>
              </a:solidFill>
              <a:latin typeface="+mj-lt"/>
            </a:rPr>
            <a:t>ACTIVITIES (NITTTR)</a:t>
          </a:r>
          <a:endParaRPr lang="en-US" sz="2400" b="1" dirty="0">
            <a:solidFill>
              <a:schemeClr val="accent5">
                <a:lumMod val="50000"/>
              </a:schemeClr>
            </a:solidFill>
            <a:latin typeface="+mj-lt"/>
          </a:endParaRPr>
        </a:p>
      </dgm:t>
    </dgm:pt>
    <dgm:pt modelId="{01414EDE-2BBD-42D6-A615-2DC8C8AFA6EE}" type="parTrans" cxnId="{22DDF9AA-D111-446F-A563-562A122B9840}">
      <dgm:prSet/>
      <dgm:spPr/>
      <dgm:t>
        <a:bodyPr/>
        <a:lstStyle/>
        <a:p>
          <a:endParaRPr lang="en-US"/>
        </a:p>
      </dgm:t>
    </dgm:pt>
    <dgm:pt modelId="{ACD53714-A9A5-4F32-AAA8-5C4903530EB0}" type="sibTrans" cxnId="{22DDF9AA-D111-446F-A563-562A122B9840}">
      <dgm:prSet/>
      <dgm:spPr/>
      <dgm:t>
        <a:bodyPr/>
        <a:lstStyle/>
        <a:p>
          <a:endParaRPr lang="en-US"/>
        </a:p>
      </dgm:t>
    </dgm:pt>
    <dgm:pt modelId="{7A27CD34-E94C-444F-91AF-46D9C4521CAC}">
      <dgm:prSet phldrT="[Text]"/>
      <dgm:spPr>
        <a:solidFill>
          <a:schemeClr val="accent6">
            <a:lumMod val="20000"/>
            <a:lumOff val="80000"/>
          </a:schemeClr>
        </a:solidFill>
      </dgm:spPr>
      <dgm:t>
        <a:bodyPr/>
        <a:lstStyle/>
        <a:p>
          <a:r>
            <a:rPr lang="en-US" b="1" dirty="0" smtClean="0">
              <a:solidFill>
                <a:srgbClr val="003366"/>
              </a:solidFill>
              <a:cs typeface="Arial" charset="0"/>
              <a:sym typeface="Times New Roman" pitchFamily="18" charset="0"/>
            </a:rPr>
            <a:t>Education &amp; Training</a:t>
          </a:r>
          <a:endParaRPr lang="en-US" dirty="0"/>
        </a:p>
      </dgm:t>
    </dgm:pt>
    <dgm:pt modelId="{AED4F700-398A-4FDE-85BB-51D4FD651037}" type="parTrans" cxnId="{582633C5-92E4-4AE0-A783-6E03BFC4C62E}">
      <dgm:prSet/>
      <dgm:spPr/>
      <dgm:t>
        <a:bodyPr/>
        <a:lstStyle/>
        <a:p>
          <a:endParaRPr lang="en-US"/>
        </a:p>
      </dgm:t>
    </dgm:pt>
    <dgm:pt modelId="{9DC58D7F-ED34-416E-80D6-E1E2503E0607}" type="sibTrans" cxnId="{582633C5-92E4-4AE0-A783-6E03BFC4C62E}">
      <dgm:prSet/>
      <dgm:spPr/>
      <dgm:t>
        <a:bodyPr/>
        <a:lstStyle/>
        <a:p>
          <a:endParaRPr lang="en-US"/>
        </a:p>
      </dgm:t>
    </dgm:pt>
    <dgm:pt modelId="{3E27776B-1334-4BAA-BA86-74D01CDC21F2}">
      <dgm:prSet phldrT="[Text]"/>
      <dgm:spPr>
        <a:solidFill>
          <a:schemeClr val="accent6">
            <a:lumMod val="20000"/>
            <a:lumOff val="80000"/>
          </a:schemeClr>
        </a:solidFill>
      </dgm:spPr>
      <dgm:t>
        <a:bodyPr/>
        <a:lstStyle/>
        <a:p>
          <a:r>
            <a:rPr lang="en-US" b="1" dirty="0" smtClean="0">
              <a:solidFill>
                <a:srgbClr val="003366"/>
              </a:solidFill>
              <a:cs typeface="Arial" charset="0"/>
              <a:sym typeface="Times New Roman" pitchFamily="18" charset="0"/>
            </a:rPr>
            <a:t>Curriculum Development</a:t>
          </a:r>
          <a:endParaRPr lang="en-US" dirty="0"/>
        </a:p>
      </dgm:t>
    </dgm:pt>
    <dgm:pt modelId="{9B89FBA4-7A37-43C2-AD93-6FADD9244C7A}" type="parTrans" cxnId="{F2BD27A4-4A1D-4BA7-8DA7-855DBF638679}">
      <dgm:prSet/>
      <dgm:spPr/>
      <dgm:t>
        <a:bodyPr/>
        <a:lstStyle/>
        <a:p>
          <a:endParaRPr lang="en-US"/>
        </a:p>
      </dgm:t>
    </dgm:pt>
    <dgm:pt modelId="{743FEDAD-D02D-4721-AE17-DB52178DA905}" type="sibTrans" cxnId="{F2BD27A4-4A1D-4BA7-8DA7-855DBF638679}">
      <dgm:prSet/>
      <dgm:spPr/>
      <dgm:t>
        <a:bodyPr/>
        <a:lstStyle/>
        <a:p>
          <a:endParaRPr lang="en-US"/>
        </a:p>
      </dgm:t>
    </dgm:pt>
    <dgm:pt modelId="{161EDCA0-4C6E-48E4-B76F-C628A6403BD8}">
      <dgm:prSet phldrT="[Text]"/>
      <dgm:spPr>
        <a:solidFill>
          <a:schemeClr val="accent6">
            <a:lumMod val="20000"/>
            <a:lumOff val="80000"/>
          </a:schemeClr>
        </a:solidFill>
      </dgm:spPr>
      <dgm:t>
        <a:bodyPr/>
        <a:lstStyle/>
        <a:p>
          <a:r>
            <a:rPr lang="en-US" b="1" dirty="0" smtClean="0">
              <a:solidFill>
                <a:srgbClr val="003366"/>
              </a:solidFill>
              <a:cs typeface="Arial" charset="0"/>
              <a:sym typeface="Times New Roman" pitchFamily="18" charset="0"/>
            </a:rPr>
            <a:t>Instructional Material Development</a:t>
          </a:r>
          <a:endParaRPr lang="en-US" dirty="0"/>
        </a:p>
      </dgm:t>
    </dgm:pt>
    <dgm:pt modelId="{358308BD-2A98-485F-8724-AF43F8F241D2}" type="parTrans" cxnId="{F914B53A-A9D5-4A62-9F90-661C00247433}">
      <dgm:prSet/>
      <dgm:spPr/>
      <dgm:t>
        <a:bodyPr/>
        <a:lstStyle/>
        <a:p>
          <a:endParaRPr lang="en-US"/>
        </a:p>
      </dgm:t>
    </dgm:pt>
    <dgm:pt modelId="{FC3DFF39-C882-456E-B18C-39FD68B8040D}" type="sibTrans" cxnId="{F914B53A-A9D5-4A62-9F90-661C00247433}">
      <dgm:prSet/>
      <dgm:spPr/>
      <dgm:t>
        <a:bodyPr/>
        <a:lstStyle/>
        <a:p>
          <a:endParaRPr lang="en-US"/>
        </a:p>
      </dgm:t>
    </dgm:pt>
    <dgm:pt modelId="{4F8AD7D3-F596-4617-A2E9-E7C8FF64C893}">
      <dgm:prSet phldrT="[Text]"/>
      <dgm:spPr>
        <a:solidFill>
          <a:schemeClr val="accent6">
            <a:lumMod val="20000"/>
            <a:lumOff val="80000"/>
          </a:schemeClr>
        </a:solidFill>
      </dgm:spPr>
      <dgm:t>
        <a:bodyPr/>
        <a:lstStyle/>
        <a:p>
          <a:r>
            <a:rPr lang="en-US" b="1" dirty="0" smtClean="0">
              <a:solidFill>
                <a:srgbClr val="003366"/>
              </a:solidFill>
              <a:cs typeface="Arial" charset="0"/>
              <a:sym typeface="Times New Roman" pitchFamily="18" charset="0"/>
            </a:rPr>
            <a:t>Research &amp; Development</a:t>
          </a:r>
          <a:endParaRPr lang="en-US" dirty="0"/>
        </a:p>
      </dgm:t>
    </dgm:pt>
    <dgm:pt modelId="{D43C4EE7-9E01-4C28-B323-29F1A2497CA6}" type="parTrans" cxnId="{852739A2-DA25-4BDF-8F19-D168F5093C2C}">
      <dgm:prSet/>
      <dgm:spPr/>
      <dgm:t>
        <a:bodyPr/>
        <a:lstStyle/>
        <a:p>
          <a:endParaRPr lang="en-US"/>
        </a:p>
      </dgm:t>
    </dgm:pt>
    <dgm:pt modelId="{F9607DA8-4721-443A-8939-116AA331AC35}" type="sibTrans" cxnId="{852739A2-DA25-4BDF-8F19-D168F5093C2C}">
      <dgm:prSet/>
      <dgm:spPr/>
      <dgm:t>
        <a:bodyPr/>
        <a:lstStyle/>
        <a:p>
          <a:endParaRPr lang="en-US"/>
        </a:p>
      </dgm:t>
    </dgm:pt>
    <dgm:pt modelId="{E6B63377-7536-4358-A4E2-6F9EC6311BAD}">
      <dgm:prSet phldrT="[Text]"/>
      <dgm:spPr>
        <a:solidFill>
          <a:schemeClr val="accent6">
            <a:lumMod val="20000"/>
            <a:lumOff val="80000"/>
          </a:schemeClr>
        </a:solidFill>
      </dgm:spPr>
      <dgm:t>
        <a:bodyPr/>
        <a:lstStyle/>
        <a:p>
          <a:r>
            <a:rPr lang="en-US" b="1" dirty="0" smtClean="0">
              <a:solidFill>
                <a:srgbClr val="003366"/>
              </a:solidFill>
              <a:cs typeface="Arial" charset="0"/>
              <a:sym typeface="Times New Roman" pitchFamily="18" charset="0"/>
            </a:rPr>
            <a:t>Extension &amp; Consultancy</a:t>
          </a:r>
          <a:endParaRPr lang="en-US" dirty="0"/>
        </a:p>
      </dgm:t>
    </dgm:pt>
    <dgm:pt modelId="{273A5868-4C8E-40D7-AC2F-161340D511FB}" type="parTrans" cxnId="{89AF0CE1-686A-493E-A7B5-5DEA4A98D3F8}">
      <dgm:prSet/>
      <dgm:spPr/>
      <dgm:t>
        <a:bodyPr/>
        <a:lstStyle/>
        <a:p>
          <a:endParaRPr lang="en-US"/>
        </a:p>
      </dgm:t>
    </dgm:pt>
    <dgm:pt modelId="{AA7D15D2-3E27-4042-907E-C080A5B4B66C}" type="sibTrans" cxnId="{89AF0CE1-686A-493E-A7B5-5DEA4A98D3F8}">
      <dgm:prSet/>
      <dgm:spPr/>
      <dgm:t>
        <a:bodyPr/>
        <a:lstStyle/>
        <a:p>
          <a:endParaRPr lang="en-US"/>
        </a:p>
      </dgm:t>
    </dgm:pt>
    <dgm:pt modelId="{5C10705A-76AD-4754-905F-50A99A84BCF1}" type="pres">
      <dgm:prSet presAssocID="{2984C23F-4613-4BC0-89A8-593FC2A38CDF}" presName="diagram" presStyleCnt="0">
        <dgm:presLayoutVars>
          <dgm:chPref val="1"/>
          <dgm:dir/>
          <dgm:animOne val="branch"/>
          <dgm:animLvl val="lvl"/>
          <dgm:resizeHandles val="exact"/>
        </dgm:presLayoutVars>
      </dgm:prSet>
      <dgm:spPr/>
      <dgm:t>
        <a:bodyPr/>
        <a:lstStyle/>
        <a:p>
          <a:endParaRPr lang="en-US"/>
        </a:p>
      </dgm:t>
    </dgm:pt>
    <dgm:pt modelId="{2E527ED4-C9D1-46E0-AF8B-748EFD64ECFB}" type="pres">
      <dgm:prSet presAssocID="{61EF9689-9848-4568-9572-BE579C86C78A}" presName="root1" presStyleCnt="0"/>
      <dgm:spPr/>
    </dgm:pt>
    <dgm:pt modelId="{6D1525AD-71BE-42A0-A2B5-ABB15CB46B27}" type="pres">
      <dgm:prSet presAssocID="{61EF9689-9848-4568-9572-BE579C86C78A}" presName="LevelOneTextNode" presStyleLbl="node0" presStyleIdx="0" presStyleCnt="1" custScaleX="182458" custLinFactNeighborX="-25425">
        <dgm:presLayoutVars>
          <dgm:chPref val="3"/>
        </dgm:presLayoutVars>
      </dgm:prSet>
      <dgm:spPr/>
      <dgm:t>
        <a:bodyPr/>
        <a:lstStyle/>
        <a:p>
          <a:endParaRPr lang="en-US"/>
        </a:p>
      </dgm:t>
    </dgm:pt>
    <dgm:pt modelId="{91FEDFBB-1307-4782-93B6-12B3B249C6A1}" type="pres">
      <dgm:prSet presAssocID="{61EF9689-9848-4568-9572-BE579C86C78A}" presName="level2hierChild" presStyleCnt="0"/>
      <dgm:spPr/>
    </dgm:pt>
    <dgm:pt modelId="{D28AC666-DFA0-4889-9D57-22A47F1A1998}" type="pres">
      <dgm:prSet presAssocID="{AED4F700-398A-4FDE-85BB-51D4FD651037}" presName="conn2-1" presStyleLbl="parChTrans1D2" presStyleIdx="0" presStyleCnt="5"/>
      <dgm:spPr/>
      <dgm:t>
        <a:bodyPr/>
        <a:lstStyle/>
        <a:p>
          <a:endParaRPr lang="en-US"/>
        </a:p>
      </dgm:t>
    </dgm:pt>
    <dgm:pt modelId="{1A680CEA-F3FB-4C31-96A2-68FD2CED8EE9}" type="pres">
      <dgm:prSet presAssocID="{AED4F700-398A-4FDE-85BB-51D4FD651037}" presName="connTx" presStyleLbl="parChTrans1D2" presStyleIdx="0" presStyleCnt="5"/>
      <dgm:spPr/>
      <dgm:t>
        <a:bodyPr/>
        <a:lstStyle/>
        <a:p>
          <a:endParaRPr lang="en-US"/>
        </a:p>
      </dgm:t>
    </dgm:pt>
    <dgm:pt modelId="{EC9C2E68-9166-47CB-A67D-F7B2D958441F}" type="pres">
      <dgm:prSet presAssocID="{7A27CD34-E94C-444F-91AF-46D9C4521CAC}" presName="root2" presStyleCnt="0"/>
      <dgm:spPr/>
    </dgm:pt>
    <dgm:pt modelId="{969ECFC6-C9D5-458C-983B-706DA396FF75}" type="pres">
      <dgm:prSet presAssocID="{7A27CD34-E94C-444F-91AF-46D9C4521CAC}" presName="LevelTwoTextNode" presStyleLbl="node2" presStyleIdx="0" presStyleCnt="5">
        <dgm:presLayoutVars>
          <dgm:chPref val="3"/>
        </dgm:presLayoutVars>
      </dgm:prSet>
      <dgm:spPr/>
      <dgm:t>
        <a:bodyPr/>
        <a:lstStyle/>
        <a:p>
          <a:endParaRPr lang="en-US"/>
        </a:p>
      </dgm:t>
    </dgm:pt>
    <dgm:pt modelId="{96C2B1CD-5CBC-4961-BB47-02268B7F0AFF}" type="pres">
      <dgm:prSet presAssocID="{7A27CD34-E94C-444F-91AF-46D9C4521CAC}" presName="level3hierChild" presStyleCnt="0"/>
      <dgm:spPr/>
    </dgm:pt>
    <dgm:pt modelId="{381D02AB-B8AC-4DF2-A553-A21F54F89A5A}" type="pres">
      <dgm:prSet presAssocID="{9B89FBA4-7A37-43C2-AD93-6FADD9244C7A}" presName="conn2-1" presStyleLbl="parChTrans1D2" presStyleIdx="1" presStyleCnt="5"/>
      <dgm:spPr/>
      <dgm:t>
        <a:bodyPr/>
        <a:lstStyle/>
        <a:p>
          <a:endParaRPr lang="en-US"/>
        </a:p>
      </dgm:t>
    </dgm:pt>
    <dgm:pt modelId="{E48CFB43-36E6-4060-A804-1DA076148CC1}" type="pres">
      <dgm:prSet presAssocID="{9B89FBA4-7A37-43C2-AD93-6FADD9244C7A}" presName="connTx" presStyleLbl="parChTrans1D2" presStyleIdx="1" presStyleCnt="5"/>
      <dgm:spPr/>
      <dgm:t>
        <a:bodyPr/>
        <a:lstStyle/>
        <a:p>
          <a:endParaRPr lang="en-US"/>
        </a:p>
      </dgm:t>
    </dgm:pt>
    <dgm:pt modelId="{125CE31E-C9FA-4EC7-BC6F-706E298F0BBC}" type="pres">
      <dgm:prSet presAssocID="{3E27776B-1334-4BAA-BA86-74D01CDC21F2}" presName="root2" presStyleCnt="0"/>
      <dgm:spPr/>
    </dgm:pt>
    <dgm:pt modelId="{A966343A-9B9B-44CF-96D6-0485C1B82795}" type="pres">
      <dgm:prSet presAssocID="{3E27776B-1334-4BAA-BA86-74D01CDC21F2}" presName="LevelTwoTextNode" presStyleLbl="node2" presStyleIdx="1" presStyleCnt="5">
        <dgm:presLayoutVars>
          <dgm:chPref val="3"/>
        </dgm:presLayoutVars>
      </dgm:prSet>
      <dgm:spPr/>
      <dgm:t>
        <a:bodyPr/>
        <a:lstStyle/>
        <a:p>
          <a:endParaRPr lang="en-US"/>
        </a:p>
      </dgm:t>
    </dgm:pt>
    <dgm:pt modelId="{C24AD789-9AED-467F-BE7E-EBB3EB0EEC01}" type="pres">
      <dgm:prSet presAssocID="{3E27776B-1334-4BAA-BA86-74D01CDC21F2}" presName="level3hierChild" presStyleCnt="0"/>
      <dgm:spPr/>
    </dgm:pt>
    <dgm:pt modelId="{E6344FD4-283A-4E3B-843A-2BC2763DD815}" type="pres">
      <dgm:prSet presAssocID="{358308BD-2A98-485F-8724-AF43F8F241D2}" presName="conn2-1" presStyleLbl="parChTrans1D2" presStyleIdx="2" presStyleCnt="5"/>
      <dgm:spPr/>
      <dgm:t>
        <a:bodyPr/>
        <a:lstStyle/>
        <a:p>
          <a:endParaRPr lang="en-IN"/>
        </a:p>
      </dgm:t>
    </dgm:pt>
    <dgm:pt modelId="{6CA16081-6B89-495D-8116-216CF34E7FD4}" type="pres">
      <dgm:prSet presAssocID="{358308BD-2A98-485F-8724-AF43F8F241D2}" presName="connTx" presStyleLbl="parChTrans1D2" presStyleIdx="2" presStyleCnt="5"/>
      <dgm:spPr/>
      <dgm:t>
        <a:bodyPr/>
        <a:lstStyle/>
        <a:p>
          <a:endParaRPr lang="en-IN"/>
        </a:p>
      </dgm:t>
    </dgm:pt>
    <dgm:pt modelId="{A376A91C-E68A-4AC8-82AC-2637DB2F078B}" type="pres">
      <dgm:prSet presAssocID="{161EDCA0-4C6E-48E4-B76F-C628A6403BD8}" presName="root2" presStyleCnt="0"/>
      <dgm:spPr/>
    </dgm:pt>
    <dgm:pt modelId="{EDC9C60B-0582-4676-AD82-CD43C111C839}" type="pres">
      <dgm:prSet presAssocID="{161EDCA0-4C6E-48E4-B76F-C628A6403BD8}" presName="LevelTwoTextNode" presStyleLbl="node2" presStyleIdx="2" presStyleCnt="5">
        <dgm:presLayoutVars>
          <dgm:chPref val="3"/>
        </dgm:presLayoutVars>
      </dgm:prSet>
      <dgm:spPr/>
      <dgm:t>
        <a:bodyPr/>
        <a:lstStyle/>
        <a:p>
          <a:endParaRPr lang="en-US"/>
        </a:p>
      </dgm:t>
    </dgm:pt>
    <dgm:pt modelId="{B13A5F64-B76B-4263-8FD0-93EE4C754468}" type="pres">
      <dgm:prSet presAssocID="{161EDCA0-4C6E-48E4-B76F-C628A6403BD8}" presName="level3hierChild" presStyleCnt="0"/>
      <dgm:spPr/>
    </dgm:pt>
    <dgm:pt modelId="{0782F97C-2DF0-47D3-BB71-BEF022B433F4}" type="pres">
      <dgm:prSet presAssocID="{D43C4EE7-9E01-4C28-B323-29F1A2497CA6}" presName="conn2-1" presStyleLbl="parChTrans1D2" presStyleIdx="3" presStyleCnt="5"/>
      <dgm:spPr/>
      <dgm:t>
        <a:bodyPr/>
        <a:lstStyle/>
        <a:p>
          <a:endParaRPr lang="en-IN"/>
        </a:p>
      </dgm:t>
    </dgm:pt>
    <dgm:pt modelId="{3B8636C6-9351-48E4-9345-033F5B2B00B3}" type="pres">
      <dgm:prSet presAssocID="{D43C4EE7-9E01-4C28-B323-29F1A2497CA6}" presName="connTx" presStyleLbl="parChTrans1D2" presStyleIdx="3" presStyleCnt="5"/>
      <dgm:spPr/>
      <dgm:t>
        <a:bodyPr/>
        <a:lstStyle/>
        <a:p>
          <a:endParaRPr lang="en-IN"/>
        </a:p>
      </dgm:t>
    </dgm:pt>
    <dgm:pt modelId="{52C3C9A3-0FEC-49F4-94AA-05D42FCBA88C}" type="pres">
      <dgm:prSet presAssocID="{4F8AD7D3-F596-4617-A2E9-E7C8FF64C893}" presName="root2" presStyleCnt="0"/>
      <dgm:spPr/>
    </dgm:pt>
    <dgm:pt modelId="{1D4DD2BF-7E8B-4385-9FC0-351F0B37E9A7}" type="pres">
      <dgm:prSet presAssocID="{4F8AD7D3-F596-4617-A2E9-E7C8FF64C893}" presName="LevelTwoTextNode" presStyleLbl="node2" presStyleIdx="3" presStyleCnt="5">
        <dgm:presLayoutVars>
          <dgm:chPref val="3"/>
        </dgm:presLayoutVars>
      </dgm:prSet>
      <dgm:spPr/>
      <dgm:t>
        <a:bodyPr/>
        <a:lstStyle/>
        <a:p>
          <a:endParaRPr lang="en-US"/>
        </a:p>
      </dgm:t>
    </dgm:pt>
    <dgm:pt modelId="{277568DB-6768-48C1-8C8B-DC4964B55CCB}" type="pres">
      <dgm:prSet presAssocID="{4F8AD7D3-F596-4617-A2E9-E7C8FF64C893}" presName="level3hierChild" presStyleCnt="0"/>
      <dgm:spPr/>
    </dgm:pt>
    <dgm:pt modelId="{A41BAF04-4482-4BA2-9624-20881666B2C4}" type="pres">
      <dgm:prSet presAssocID="{273A5868-4C8E-40D7-AC2F-161340D511FB}" presName="conn2-1" presStyleLbl="parChTrans1D2" presStyleIdx="4" presStyleCnt="5"/>
      <dgm:spPr/>
      <dgm:t>
        <a:bodyPr/>
        <a:lstStyle/>
        <a:p>
          <a:endParaRPr lang="en-IN"/>
        </a:p>
      </dgm:t>
    </dgm:pt>
    <dgm:pt modelId="{A6A0BA75-35A2-4870-9B58-459510A4A973}" type="pres">
      <dgm:prSet presAssocID="{273A5868-4C8E-40D7-AC2F-161340D511FB}" presName="connTx" presStyleLbl="parChTrans1D2" presStyleIdx="4" presStyleCnt="5"/>
      <dgm:spPr/>
      <dgm:t>
        <a:bodyPr/>
        <a:lstStyle/>
        <a:p>
          <a:endParaRPr lang="en-IN"/>
        </a:p>
      </dgm:t>
    </dgm:pt>
    <dgm:pt modelId="{94D36E68-F456-4B22-8F00-FC21D1CC4145}" type="pres">
      <dgm:prSet presAssocID="{E6B63377-7536-4358-A4E2-6F9EC6311BAD}" presName="root2" presStyleCnt="0"/>
      <dgm:spPr/>
    </dgm:pt>
    <dgm:pt modelId="{421DC5C1-17BC-4A67-965E-47021FFC4EC3}" type="pres">
      <dgm:prSet presAssocID="{E6B63377-7536-4358-A4E2-6F9EC6311BAD}" presName="LevelTwoTextNode" presStyleLbl="node2" presStyleIdx="4" presStyleCnt="5">
        <dgm:presLayoutVars>
          <dgm:chPref val="3"/>
        </dgm:presLayoutVars>
      </dgm:prSet>
      <dgm:spPr/>
      <dgm:t>
        <a:bodyPr/>
        <a:lstStyle/>
        <a:p>
          <a:endParaRPr lang="en-US"/>
        </a:p>
      </dgm:t>
    </dgm:pt>
    <dgm:pt modelId="{A7B50529-EDF2-4B60-95DE-915CE20C0EFF}" type="pres">
      <dgm:prSet presAssocID="{E6B63377-7536-4358-A4E2-6F9EC6311BAD}" presName="level3hierChild" presStyleCnt="0"/>
      <dgm:spPr/>
    </dgm:pt>
  </dgm:ptLst>
  <dgm:cxnLst>
    <dgm:cxn modelId="{86665A1C-FAFE-4094-A028-5D1041F8E19D}" type="presOf" srcId="{E6B63377-7536-4358-A4E2-6F9EC6311BAD}" destId="{421DC5C1-17BC-4A67-965E-47021FFC4EC3}" srcOrd="0" destOrd="0" presId="urn:microsoft.com/office/officeart/2005/8/layout/hierarchy2"/>
    <dgm:cxn modelId="{A976996F-ABB6-4B12-BF64-6F322725FFAE}" type="presOf" srcId="{D43C4EE7-9E01-4C28-B323-29F1A2497CA6}" destId="{3B8636C6-9351-48E4-9345-033F5B2B00B3}" srcOrd="1" destOrd="0" presId="urn:microsoft.com/office/officeart/2005/8/layout/hierarchy2"/>
    <dgm:cxn modelId="{AF6C0F39-67B4-4EDA-84DF-43F6297AD240}" type="presOf" srcId="{2984C23F-4613-4BC0-89A8-593FC2A38CDF}" destId="{5C10705A-76AD-4754-905F-50A99A84BCF1}" srcOrd="0" destOrd="0" presId="urn:microsoft.com/office/officeart/2005/8/layout/hierarchy2"/>
    <dgm:cxn modelId="{ECB7EC92-615D-41FC-9DFE-7149D97E29D3}" type="presOf" srcId="{358308BD-2A98-485F-8724-AF43F8F241D2}" destId="{E6344FD4-283A-4E3B-843A-2BC2763DD815}" srcOrd="0" destOrd="0" presId="urn:microsoft.com/office/officeart/2005/8/layout/hierarchy2"/>
    <dgm:cxn modelId="{5133423C-62C3-438A-A541-0E52C145E07F}" type="presOf" srcId="{AED4F700-398A-4FDE-85BB-51D4FD651037}" destId="{D28AC666-DFA0-4889-9D57-22A47F1A1998}" srcOrd="0" destOrd="0" presId="urn:microsoft.com/office/officeart/2005/8/layout/hierarchy2"/>
    <dgm:cxn modelId="{EC7D5786-E521-4493-9790-9A8FFE985179}" type="presOf" srcId="{61EF9689-9848-4568-9572-BE579C86C78A}" destId="{6D1525AD-71BE-42A0-A2B5-ABB15CB46B27}" srcOrd="0" destOrd="0" presId="urn:microsoft.com/office/officeart/2005/8/layout/hierarchy2"/>
    <dgm:cxn modelId="{F4A9CF5C-4DD7-4CC0-B4FB-C31E3F1CBBA3}" type="presOf" srcId="{9B89FBA4-7A37-43C2-AD93-6FADD9244C7A}" destId="{E48CFB43-36E6-4060-A804-1DA076148CC1}" srcOrd="1" destOrd="0" presId="urn:microsoft.com/office/officeart/2005/8/layout/hierarchy2"/>
    <dgm:cxn modelId="{F32B2E01-5770-4274-8716-1D67065B54B3}" type="presOf" srcId="{9B89FBA4-7A37-43C2-AD93-6FADD9244C7A}" destId="{381D02AB-B8AC-4DF2-A553-A21F54F89A5A}" srcOrd="0" destOrd="0" presId="urn:microsoft.com/office/officeart/2005/8/layout/hierarchy2"/>
    <dgm:cxn modelId="{852739A2-DA25-4BDF-8F19-D168F5093C2C}" srcId="{61EF9689-9848-4568-9572-BE579C86C78A}" destId="{4F8AD7D3-F596-4617-A2E9-E7C8FF64C893}" srcOrd="3" destOrd="0" parTransId="{D43C4EE7-9E01-4C28-B323-29F1A2497CA6}" sibTransId="{F9607DA8-4721-443A-8939-116AA331AC35}"/>
    <dgm:cxn modelId="{582633C5-92E4-4AE0-A783-6E03BFC4C62E}" srcId="{61EF9689-9848-4568-9572-BE579C86C78A}" destId="{7A27CD34-E94C-444F-91AF-46D9C4521CAC}" srcOrd="0" destOrd="0" parTransId="{AED4F700-398A-4FDE-85BB-51D4FD651037}" sibTransId="{9DC58D7F-ED34-416E-80D6-E1E2503E0607}"/>
    <dgm:cxn modelId="{ABD11413-FBD7-4DE1-A261-8FA7957A17F7}" type="presOf" srcId="{3E27776B-1334-4BAA-BA86-74D01CDC21F2}" destId="{A966343A-9B9B-44CF-96D6-0485C1B82795}" srcOrd="0" destOrd="0" presId="urn:microsoft.com/office/officeart/2005/8/layout/hierarchy2"/>
    <dgm:cxn modelId="{E61964DA-2217-4975-BED6-554006A00E92}" type="presOf" srcId="{358308BD-2A98-485F-8724-AF43F8F241D2}" destId="{6CA16081-6B89-495D-8116-216CF34E7FD4}" srcOrd="1" destOrd="0" presId="urn:microsoft.com/office/officeart/2005/8/layout/hierarchy2"/>
    <dgm:cxn modelId="{BB9DE7AB-AC71-43C4-84B3-BAC832D639ED}" type="presOf" srcId="{273A5868-4C8E-40D7-AC2F-161340D511FB}" destId="{A6A0BA75-35A2-4870-9B58-459510A4A973}" srcOrd="1" destOrd="0" presId="urn:microsoft.com/office/officeart/2005/8/layout/hierarchy2"/>
    <dgm:cxn modelId="{89AF0CE1-686A-493E-A7B5-5DEA4A98D3F8}" srcId="{61EF9689-9848-4568-9572-BE579C86C78A}" destId="{E6B63377-7536-4358-A4E2-6F9EC6311BAD}" srcOrd="4" destOrd="0" parTransId="{273A5868-4C8E-40D7-AC2F-161340D511FB}" sibTransId="{AA7D15D2-3E27-4042-907E-C080A5B4B66C}"/>
    <dgm:cxn modelId="{7C652143-D8CD-4131-8448-DF7BB0A25D15}" type="presOf" srcId="{7A27CD34-E94C-444F-91AF-46D9C4521CAC}" destId="{969ECFC6-C9D5-458C-983B-706DA396FF75}" srcOrd="0" destOrd="0" presId="urn:microsoft.com/office/officeart/2005/8/layout/hierarchy2"/>
    <dgm:cxn modelId="{61651B47-F5FD-49D7-8F11-E388C38436F6}" type="presOf" srcId="{AED4F700-398A-4FDE-85BB-51D4FD651037}" destId="{1A680CEA-F3FB-4C31-96A2-68FD2CED8EE9}" srcOrd="1" destOrd="0" presId="urn:microsoft.com/office/officeart/2005/8/layout/hierarchy2"/>
    <dgm:cxn modelId="{F914B53A-A9D5-4A62-9F90-661C00247433}" srcId="{61EF9689-9848-4568-9572-BE579C86C78A}" destId="{161EDCA0-4C6E-48E4-B76F-C628A6403BD8}" srcOrd="2" destOrd="0" parTransId="{358308BD-2A98-485F-8724-AF43F8F241D2}" sibTransId="{FC3DFF39-C882-456E-B18C-39FD68B8040D}"/>
    <dgm:cxn modelId="{A031FB94-68E8-40BC-8073-E37D714CFB40}" type="presOf" srcId="{161EDCA0-4C6E-48E4-B76F-C628A6403BD8}" destId="{EDC9C60B-0582-4676-AD82-CD43C111C839}" srcOrd="0" destOrd="0" presId="urn:microsoft.com/office/officeart/2005/8/layout/hierarchy2"/>
    <dgm:cxn modelId="{B0A5424F-03D6-43DA-A2B9-B87C010CF9EF}" type="presOf" srcId="{273A5868-4C8E-40D7-AC2F-161340D511FB}" destId="{A41BAF04-4482-4BA2-9624-20881666B2C4}" srcOrd="0" destOrd="0" presId="urn:microsoft.com/office/officeart/2005/8/layout/hierarchy2"/>
    <dgm:cxn modelId="{22DDF9AA-D111-446F-A563-562A122B9840}" srcId="{2984C23F-4613-4BC0-89A8-593FC2A38CDF}" destId="{61EF9689-9848-4568-9572-BE579C86C78A}" srcOrd="0" destOrd="0" parTransId="{01414EDE-2BBD-42D6-A615-2DC8C8AFA6EE}" sibTransId="{ACD53714-A9A5-4F32-AAA8-5C4903530EB0}"/>
    <dgm:cxn modelId="{6C55603A-74BB-46AF-8412-4A2C624F4139}" type="presOf" srcId="{4F8AD7D3-F596-4617-A2E9-E7C8FF64C893}" destId="{1D4DD2BF-7E8B-4385-9FC0-351F0B37E9A7}" srcOrd="0" destOrd="0" presId="urn:microsoft.com/office/officeart/2005/8/layout/hierarchy2"/>
    <dgm:cxn modelId="{5EDBCB23-A1A3-46BA-9247-81AD928D3A65}" type="presOf" srcId="{D43C4EE7-9E01-4C28-B323-29F1A2497CA6}" destId="{0782F97C-2DF0-47D3-BB71-BEF022B433F4}" srcOrd="0" destOrd="0" presId="urn:microsoft.com/office/officeart/2005/8/layout/hierarchy2"/>
    <dgm:cxn modelId="{F2BD27A4-4A1D-4BA7-8DA7-855DBF638679}" srcId="{61EF9689-9848-4568-9572-BE579C86C78A}" destId="{3E27776B-1334-4BAA-BA86-74D01CDC21F2}" srcOrd="1" destOrd="0" parTransId="{9B89FBA4-7A37-43C2-AD93-6FADD9244C7A}" sibTransId="{743FEDAD-D02D-4721-AE17-DB52178DA905}"/>
    <dgm:cxn modelId="{1365E9E5-AFE6-4852-AFFD-10D49A7B08F9}" type="presParOf" srcId="{5C10705A-76AD-4754-905F-50A99A84BCF1}" destId="{2E527ED4-C9D1-46E0-AF8B-748EFD64ECFB}" srcOrd="0" destOrd="0" presId="urn:microsoft.com/office/officeart/2005/8/layout/hierarchy2"/>
    <dgm:cxn modelId="{4D6E126A-D589-4E9F-ACE2-95A02A955533}" type="presParOf" srcId="{2E527ED4-C9D1-46E0-AF8B-748EFD64ECFB}" destId="{6D1525AD-71BE-42A0-A2B5-ABB15CB46B27}" srcOrd="0" destOrd="0" presId="urn:microsoft.com/office/officeart/2005/8/layout/hierarchy2"/>
    <dgm:cxn modelId="{B46C98AF-21C9-4591-B6AC-C5515701F5B7}" type="presParOf" srcId="{2E527ED4-C9D1-46E0-AF8B-748EFD64ECFB}" destId="{91FEDFBB-1307-4782-93B6-12B3B249C6A1}" srcOrd="1" destOrd="0" presId="urn:microsoft.com/office/officeart/2005/8/layout/hierarchy2"/>
    <dgm:cxn modelId="{52DA2AAB-87FB-4CED-AF01-B1D145193795}" type="presParOf" srcId="{91FEDFBB-1307-4782-93B6-12B3B249C6A1}" destId="{D28AC666-DFA0-4889-9D57-22A47F1A1998}" srcOrd="0" destOrd="0" presId="urn:microsoft.com/office/officeart/2005/8/layout/hierarchy2"/>
    <dgm:cxn modelId="{EF7EB065-4395-4C91-BBE5-D7960E2B180F}" type="presParOf" srcId="{D28AC666-DFA0-4889-9D57-22A47F1A1998}" destId="{1A680CEA-F3FB-4C31-96A2-68FD2CED8EE9}" srcOrd="0" destOrd="0" presId="urn:microsoft.com/office/officeart/2005/8/layout/hierarchy2"/>
    <dgm:cxn modelId="{B03AD15C-862F-4FDF-97E4-2AF6646FBB51}" type="presParOf" srcId="{91FEDFBB-1307-4782-93B6-12B3B249C6A1}" destId="{EC9C2E68-9166-47CB-A67D-F7B2D958441F}" srcOrd="1" destOrd="0" presId="urn:microsoft.com/office/officeart/2005/8/layout/hierarchy2"/>
    <dgm:cxn modelId="{CE73A4A6-DC13-4629-A1C6-916A428DA031}" type="presParOf" srcId="{EC9C2E68-9166-47CB-A67D-F7B2D958441F}" destId="{969ECFC6-C9D5-458C-983B-706DA396FF75}" srcOrd="0" destOrd="0" presId="urn:microsoft.com/office/officeart/2005/8/layout/hierarchy2"/>
    <dgm:cxn modelId="{68194E22-0648-4FF2-84C0-BB63E9505095}" type="presParOf" srcId="{EC9C2E68-9166-47CB-A67D-F7B2D958441F}" destId="{96C2B1CD-5CBC-4961-BB47-02268B7F0AFF}" srcOrd="1" destOrd="0" presId="urn:microsoft.com/office/officeart/2005/8/layout/hierarchy2"/>
    <dgm:cxn modelId="{A569AAF0-826A-4B2C-8142-38120094C41E}" type="presParOf" srcId="{91FEDFBB-1307-4782-93B6-12B3B249C6A1}" destId="{381D02AB-B8AC-4DF2-A553-A21F54F89A5A}" srcOrd="2" destOrd="0" presId="urn:microsoft.com/office/officeart/2005/8/layout/hierarchy2"/>
    <dgm:cxn modelId="{1EF043F7-0639-4A16-9ECF-E302AA24276B}" type="presParOf" srcId="{381D02AB-B8AC-4DF2-A553-A21F54F89A5A}" destId="{E48CFB43-36E6-4060-A804-1DA076148CC1}" srcOrd="0" destOrd="0" presId="urn:microsoft.com/office/officeart/2005/8/layout/hierarchy2"/>
    <dgm:cxn modelId="{0F61D8FE-7D74-4A4F-B564-B473E5A96F96}" type="presParOf" srcId="{91FEDFBB-1307-4782-93B6-12B3B249C6A1}" destId="{125CE31E-C9FA-4EC7-BC6F-706E298F0BBC}" srcOrd="3" destOrd="0" presId="urn:microsoft.com/office/officeart/2005/8/layout/hierarchy2"/>
    <dgm:cxn modelId="{38517F36-8A22-4524-BF15-0931534AD329}" type="presParOf" srcId="{125CE31E-C9FA-4EC7-BC6F-706E298F0BBC}" destId="{A966343A-9B9B-44CF-96D6-0485C1B82795}" srcOrd="0" destOrd="0" presId="urn:microsoft.com/office/officeart/2005/8/layout/hierarchy2"/>
    <dgm:cxn modelId="{615A4F5E-BF2C-4765-AFA3-50BA32F55D98}" type="presParOf" srcId="{125CE31E-C9FA-4EC7-BC6F-706E298F0BBC}" destId="{C24AD789-9AED-467F-BE7E-EBB3EB0EEC01}" srcOrd="1" destOrd="0" presId="urn:microsoft.com/office/officeart/2005/8/layout/hierarchy2"/>
    <dgm:cxn modelId="{BF0CB02D-56B7-49DD-AB20-A5FA92DA81D5}" type="presParOf" srcId="{91FEDFBB-1307-4782-93B6-12B3B249C6A1}" destId="{E6344FD4-283A-4E3B-843A-2BC2763DD815}" srcOrd="4" destOrd="0" presId="urn:microsoft.com/office/officeart/2005/8/layout/hierarchy2"/>
    <dgm:cxn modelId="{265F87C6-8F92-4CE3-8F96-6101DE1F6097}" type="presParOf" srcId="{E6344FD4-283A-4E3B-843A-2BC2763DD815}" destId="{6CA16081-6B89-495D-8116-216CF34E7FD4}" srcOrd="0" destOrd="0" presId="urn:microsoft.com/office/officeart/2005/8/layout/hierarchy2"/>
    <dgm:cxn modelId="{89132C5C-8ACD-430D-AE3A-79DDC0FE69C9}" type="presParOf" srcId="{91FEDFBB-1307-4782-93B6-12B3B249C6A1}" destId="{A376A91C-E68A-4AC8-82AC-2637DB2F078B}" srcOrd="5" destOrd="0" presId="urn:microsoft.com/office/officeart/2005/8/layout/hierarchy2"/>
    <dgm:cxn modelId="{E81B2FCC-2F22-4511-B249-867C99360A34}" type="presParOf" srcId="{A376A91C-E68A-4AC8-82AC-2637DB2F078B}" destId="{EDC9C60B-0582-4676-AD82-CD43C111C839}" srcOrd="0" destOrd="0" presId="urn:microsoft.com/office/officeart/2005/8/layout/hierarchy2"/>
    <dgm:cxn modelId="{A4271AEF-FE2E-4569-8FA4-B371F4150C48}" type="presParOf" srcId="{A376A91C-E68A-4AC8-82AC-2637DB2F078B}" destId="{B13A5F64-B76B-4263-8FD0-93EE4C754468}" srcOrd="1" destOrd="0" presId="urn:microsoft.com/office/officeart/2005/8/layout/hierarchy2"/>
    <dgm:cxn modelId="{9898E2F6-D270-4B19-BB16-F64431750C6D}" type="presParOf" srcId="{91FEDFBB-1307-4782-93B6-12B3B249C6A1}" destId="{0782F97C-2DF0-47D3-BB71-BEF022B433F4}" srcOrd="6" destOrd="0" presId="urn:microsoft.com/office/officeart/2005/8/layout/hierarchy2"/>
    <dgm:cxn modelId="{2C8747A2-F605-4F67-8D4D-2AF58AC0AE30}" type="presParOf" srcId="{0782F97C-2DF0-47D3-BB71-BEF022B433F4}" destId="{3B8636C6-9351-48E4-9345-033F5B2B00B3}" srcOrd="0" destOrd="0" presId="urn:microsoft.com/office/officeart/2005/8/layout/hierarchy2"/>
    <dgm:cxn modelId="{3D999738-A593-4FC3-BE10-302F208B0F2A}" type="presParOf" srcId="{91FEDFBB-1307-4782-93B6-12B3B249C6A1}" destId="{52C3C9A3-0FEC-49F4-94AA-05D42FCBA88C}" srcOrd="7" destOrd="0" presId="urn:microsoft.com/office/officeart/2005/8/layout/hierarchy2"/>
    <dgm:cxn modelId="{76B86C6B-A22E-4FE1-9820-17988469E569}" type="presParOf" srcId="{52C3C9A3-0FEC-49F4-94AA-05D42FCBA88C}" destId="{1D4DD2BF-7E8B-4385-9FC0-351F0B37E9A7}" srcOrd="0" destOrd="0" presId="urn:microsoft.com/office/officeart/2005/8/layout/hierarchy2"/>
    <dgm:cxn modelId="{3A1BCAC9-9736-455C-9BCB-DC784F4D10ED}" type="presParOf" srcId="{52C3C9A3-0FEC-49F4-94AA-05D42FCBA88C}" destId="{277568DB-6768-48C1-8C8B-DC4964B55CCB}" srcOrd="1" destOrd="0" presId="urn:microsoft.com/office/officeart/2005/8/layout/hierarchy2"/>
    <dgm:cxn modelId="{FD6475A2-0544-4C0D-86DE-DB7165BC9608}" type="presParOf" srcId="{91FEDFBB-1307-4782-93B6-12B3B249C6A1}" destId="{A41BAF04-4482-4BA2-9624-20881666B2C4}" srcOrd="8" destOrd="0" presId="urn:microsoft.com/office/officeart/2005/8/layout/hierarchy2"/>
    <dgm:cxn modelId="{10AD9986-837F-4F0D-BCBB-85D83CC88C87}" type="presParOf" srcId="{A41BAF04-4482-4BA2-9624-20881666B2C4}" destId="{A6A0BA75-35A2-4870-9B58-459510A4A973}" srcOrd="0" destOrd="0" presId="urn:microsoft.com/office/officeart/2005/8/layout/hierarchy2"/>
    <dgm:cxn modelId="{C905259B-2E96-4AA6-9060-C4ABC3BC248B}" type="presParOf" srcId="{91FEDFBB-1307-4782-93B6-12B3B249C6A1}" destId="{94D36E68-F456-4B22-8F00-FC21D1CC4145}" srcOrd="9" destOrd="0" presId="urn:microsoft.com/office/officeart/2005/8/layout/hierarchy2"/>
    <dgm:cxn modelId="{461559C0-6697-43B3-8783-F97A6B75E1B6}" type="presParOf" srcId="{94D36E68-F456-4B22-8F00-FC21D1CC4145}" destId="{421DC5C1-17BC-4A67-965E-47021FFC4EC3}" srcOrd="0" destOrd="0" presId="urn:microsoft.com/office/officeart/2005/8/layout/hierarchy2"/>
    <dgm:cxn modelId="{E86DBF66-D526-4AEF-85EB-2A8EE73799B9}" type="presParOf" srcId="{94D36E68-F456-4B22-8F00-FC21D1CC4145}" destId="{A7B50529-EDF2-4B60-95DE-915CE20C0EFF}" srcOrd="1" destOrd="0" presId="urn:microsoft.com/office/officeart/2005/8/layout/hierarchy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F4B96F-77CB-465C-9CA6-95EEF779C43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80E24FD2-2670-4FC2-A50D-63169434BBDB}">
      <dgm:prSet phldrT="[Text]" custT="1"/>
      <dgm:spPr>
        <a:solidFill>
          <a:schemeClr val="accent2">
            <a:lumMod val="60000"/>
            <a:lumOff val="40000"/>
          </a:schemeClr>
        </a:solidFill>
      </dgm:spPr>
      <dgm:t>
        <a:bodyPr/>
        <a:lstStyle/>
        <a:p>
          <a:r>
            <a:rPr lang="en-US" altLang="en-US" sz="2000" b="1" dirty="0" smtClean="0">
              <a:solidFill>
                <a:srgbClr val="003366"/>
              </a:solidFill>
              <a:ea typeface="MS Gothic" pitchFamily="49" charset="-128"/>
              <a:cs typeface="Arial" pitchFamily="34" charset="0"/>
            </a:rPr>
            <a:t>Knowledge centre</a:t>
          </a:r>
        </a:p>
        <a:p>
          <a:r>
            <a:rPr lang="en-US" altLang="en-US" sz="2000" dirty="0" smtClean="0">
              <a:solidFill>
                <a:srgbClr val="003366"/>
              </a:solidFill>
              <a:ea typeface="MS Gothic" pitchFamily="49" charset="-128"/>
              <a:cs typeface="Arial" pitchFamily="34" charset="0"/>
            </a:rPr>
            <a:t>Unique ID  of Trainee</a:t>
          </a:r>
        </a:p>
        <a:p>
          <a:r>
            <a:rPr lang="en-US" altLang="en-US" sz="2000" dirty="0" smtClean="0">
              <a:solidFill>
                <a:srgbClr val="003366"/>
              </a:solidFill>
              <a:ea typeface="MS Gothic" pitchFamily="49" charset="-128"/>
              <a:cs typeface="Arial" pitchFamily="34" charset="0"/>
            </a:rPr>
            <a:t>Data Collection </a:t>
          </a:r>
        </a:p>
        <a:p>
          <a:r>
            <a:rPr lang="en-US" altLang="en-US" sz="2000" dirty="0" smtClean="0">
              <a:solidFill>
                <a:srgbClr val="003366"/>
              </a:solidFill>
              <a:ea typeface="MS Gothic" pitchFamily="49" charset="-128"/>
              <a:cs typeface="Arial" pitchFamily="34" charset="0"/>
            </a:rPr>
            <a:t> Evaluation &amp; Analysis </a:t>
          </a:r>
        </a:p>
        <a:p>
          <a:r>
            <a:rPr lang="en-US" altLang="en-US" sz="2000" dirty="0" smtClean="0">
              <a:solidFill>
                <a:srgbClr val="003366"/>
              </a:solidFill>
              <a:ea typeface="MS Gothic" pitchFamily="49" charset="-128"/>
              <a:cs typeface="Arial" pitchFamily="34" charset="0"/>
            </a:rPr>
            <a:t> Reporting</a:t>
          </a:r>
          <a:endParaRPr lang="en-US" sz="2000" dirty="0"/>
        </a:p>
      </dgm:t>
    </dgm:pt>
    <dgm:pt modelId="{1A078B50-E0A5-43FC-8FAF-85F9C5C03379}" type="parTrans" cxnId="{4DA90415-1513-467C-ADD3-0941F5F19290}">
      <dgm:prSet/>
      <dgm:spPr/>
      <dgm:t>
        <a:bodyPr/>
        <a:lstStyle/>
        <a:p>
          <a:endParaRPr lang="en-US"/>
        </a:p>
      </dgm:t>
    </dgm:pt>
    <dgm:pt modelId="{C49A7C77-B546-4BA3-8A52-D5F4AF997A31}" type="sibTrans" cxnId="{4DA90415-1513-467C-ADD3-0941F5F19290}">
      <dgm:prSet/>
      <dgm:spPr/>
      <dgm:t>
        <a:bodyPr/>
        <a:lstStyle/>
        <a:p>
          <a:endParaRPr lang="en-US"/>
        </a:p>
      </dgm:t>
    </dgm:pt>
    <dgm:pt modelId="{E24944F9-FDCD-4A2B-B251-4A8DFE05C73F}">
      <dgm:prSet phldrT="[Text]" custT="1"/>
      <dgm:spPr>
        <a:solidFill>
          <a:schemeClr val="accent2">
            <a:lumMod val="60000"/>
            <a:lumOff val="40000"/>
          </a:schemeClr>
        </a:solidFill>
      </dgm:spPr>
      <dgm:t>
        <a:bodyPr/>
        <a:lstStyle/>
        <a:p>
          <a:r>
            <a:rPr lang="en-US" sz="2200" dirty="0" smtClean="0">
              <a:solidFill>
                <a:srgbClr val="003366"/>
              </a:solidFill>
            </a:rPr>
            <a:t>Ignition</a:t>
          </a:r>
        </a:p>
        <a:p>
          <a:r>
            <a:rPr lang="en-US" sz="2200" dirty="0" smtClean="0">
              <a:solidFill>
                <a:srgbClr val="003366"/>
              </a:solidFill>
            </a:rPr>
            <a:t> &amp; </a:t>
          </a:r>
        </a:p>
        <a:p>
          <a:r>
            <a:rPr lang="en-US" sz="2200" dirty="0" smtClean="0">
              <a:solidFill>
                <a:srgbClr val="003366"/>
              </a:solidFill>
            </a:rPr>
            <a:t>Training</a:t>
          </a:r>
          <a:endParaRPr lang="en-US" sz="2200" dirty="0">
            <a:solidFill>
              <a:srgbClr val="003366"/>
            </a:solidFill>
          </a:endParaRPr>
        </a:p>
      </dgm:t>
    </dgm:pt>
    <dgm:pt modelId="{73135F91-A9EC-4DE5-9809-07C2CA58ED1B}" type="parTrans" cxnId="{8F2DA4F9-DFD6-493A-A629-C2A19DEC2709}">
      <dgm:prSet/>
      <dgm:spPr>
        <a:solidFill>
          <a:schemeClr val="accent2">
            <a:lumMod val="75000"/>
          </a:schemeClr>
        </a:solidFill>
      </dgm:spPr>
      <dgm:t>
        <a:bodyPr/>
        <a:lstStyle/>
        <a:p>
          <a:endParaRPr lang="en-US"/>
        </a:p>
      </dgm:t>
    </dgm:pt>
    <dgm:pt modelId="{560AFCF3-2D5A-47A9-8C23-FEFFA47C4090}" type="sibTrans" cxnId="{8F2DA4F9-DFD6-493A-A629-C2A19DEC2709}">
      <dgm:prSet/>
      <dgm:spPr/>
      <dgm:t>
        <a:bodyPr/>
        <a:lstStyle/>
        <a:p>
          <a:endParaRPr lang="en-US"/>
        </a:p>
      </dgm:t>
    </dgm:pt>
    <dgm:pt modelId="{AD1F40F4-534F-489F-95B8-F53AA5C60292}">
      <dgm:prSet phldrT="[Text]" custT="1"/>
      <dgm:spPr>
        <a:solidFill>
          <a:schemeClr val="accent2">
            <a:lumMod val="60000"/>
            <a:lumOff val="40000"/>
          </a:schemeClr>
        </a:solidFill>
      </dgm:spPr>
      <dgm:t>
        <a:bodyPr/>
        <a:lstStyle/>
        <a:p>
          <a:r>
            <a:rPr lang="en-US" sz="2200" dirty="0" smtClean="0">
              <a:solidFill>
                <a:srgbClr val="003366"/>
              </a:solidFill>
            </a:rPr>
            <a:t>Ethics &amp; Values</a:t>
          </a:r>
          <a:endParaRPr lang="en-US" sz="2200" dirty="0">
            <a:solidFill>
              <a:srgbClr val="003366"/>
            </a:solidFill>
          </a:endParaRPr>
        </a:p>
      </dgm:t>
    </dgm:pt>
    <dgm:pt modelId="{51C626CF-4247-452B-B9D2-B586437D9157}" type="parTrans" cxnId="{B2DB09E1-B581-4513-A28B-3E825FB7D74A}">
      <dgm:prSet/>
      <dgm:spPr>
        <a:solidFill>
          <a:schemeClr val="accent2">
            <a:lumMod val="75000"/>
          </a:schemeClr>
        </a:solidFill>
      </dgm:spPr>
      <dgm:t>
        <a:bodyPr/>
        <a:lstStyle/>
        <a:p>
          <a:endParaRPr lang="en-US"/>
        </a:p>
      </dgm:t>
    </dgm:pt>
    <dgm:pt modelId="{4EC133F8-E25B-4F60-904E-799C13011684}" type="sibTrans" cxnId="{B2DB09E1-B581-4513-A28B-3E825FB7D74A}">
      <dgm:prSet/>
      <dgm:spPr/>
      <dgm:t>
        <a:bodyPr/>
        <a:lstStyle/>
        <a:p>
          <a:endParaRPr lang="en-US"/>
        </a:p>
      </dgm:t>
    </dgm:pt>
    <dgm:pt modelId="{6E42D25A-6082-4D3F-8A99-E52C3753E8BB}">
      <dgm:prSet phldrT="[Text]" custT="1"/>
      <dgm:spPr>
        <a:solidFill>
          <a:schemeClr val="accent2">
            <a:lumMod val="60000"/>
            <a:lumOff val="40000"/>
          </a:schemeClr>
        </a:solidFill>
      </dgm:spPr>
      <dgm:t>
        <a:bodyPr/>
        <a:lstStyle/>
        <a:p>
          <a:r>
            <a:rPr lang="en-US" altLang="zh-CN" sz="2200" b="0" dirty="0" smtClean="0">
              <a:solidFill>
                <a:srgbClr val="003366"/>
              </a:solidFill>
              <a:latin typeface="+mn-lt"/>
              <a:ea typeface="MS Gothic" pitchFamily="49" charset="-128"/>
              <a:cs typeface="Arial" pitchFamily="34" charset="0"/>
            </a:rPr>
            <a:t>Different Levels of Skills Develop-</a:t>
          </a:r>
          <a:r>
            <a:rPr lang="en-US" altLang="zh-CN" sz="2200" b="0" dirty="0" err="1" smtClean="0">
              <a:solidFill>
                <a:srgbClr val="003366"/>
              </a:solidFill>
              <a:latin typeface="+mn-lt"/>
              <a:ea typeface="MS Gothic" pitchFamily="49" charset="-128"/>
              <a:cs typeface="Arial" pitchFamily="34" charset="0"/>
            </a:rPr>
            <a:t>ment</a:t>
          </a:r>
          <a:endParaRPr lang="en-US" sz="2200" b="0" dirty="0">
            <a:latin typeface="+mn-lt"/>
          </a:endParaRPr>
        </a:p>
      </dgm:t>
    </dgm:pt>
    <dgm:pt modelId="{80C315EC-5218-4F3E-BFB8-C68A4BAEE5E6}" type="parTrans" cxnId="{72B6B315-36B5-43C5-BFD6-A2271A4B3568}">
      <dgm:prSet/>
      <dgm:spPr>
        <a:solidFill>
          <a:schemeClr val="accent2">
            <a:lumMod val="75000"/>
          </a:schemeClr>
        </a:solidFill>
      </dgm:spPr>
      <dgm:t>
        <a:bodyPr/>
        <a:lstStyle/>
        <a:p>
          <a:endParaRPr lang="en-US"/>
        </a:p>
      </dgm:t>
    </dgm:pt>
    <dgm:pt modelId="{2DC04BC5-E381-478D-AE2B-3E38ABB789E4}" type="sibTrans" cxnId="{72B6B315-36B5-43C5-BFD6-A2271A4B3568}">
      <dgm:prSet/>
      <dgm:spPr/>
      <dgm:t>
        <a:bodyPr/>
        <a:lstStyle/>
        <a:p>
          <a:endParaRPr lang="en-US"/>
        </a:p>
      </dgm:t>
    </dgm:pt>
    <dgm:pt modelId="{99941C83-DBBF-4796-A30B-2A8A68484795}">
      <dgm:prSet phldrT="[Text]" custT="1"/>
      <dgm:spPr>
        <a:solidFill>
          <a:schemeClr val="accent2">
            <a:lumMod val="60000"/>
            <a:lumOff val="40000"/>
          </a:schemeClr>
        </a:solidFill>
      </dgm:spPr>
      <dgm:t>
        <a:bodyPr/>
        <a:lstStyle/>
        <a:p>
          <a:r>
            <a:rPr lang="en-US" sz="2200" dirty="0" smtClean="0">
              <a:solidFill>
                <a:srgbClr val="003366"/>
              </a:solidFill>
            </a:rPr>
            <a:t>Village Employ-</a:t>
          </a:r>
          <a:r>
            <a:rPr lang="en-US" sz="2200" dirty="0" err="1" smtClean="0">
              <a:solidFill>
                <a:srgbClr val="003366"/>
              </a:solidFill>
            </a:rPr>
            <a:t>ment</a:t>
          </a:r>
          <a:endParaRPr lang="en-US" sz="2200" dirty="0">
            <a:solidFill>
              <a:srgbClr val="003366"/>
            </a:solidFill>
          </a:endParaRPr>
        </a:p>
      </dgm:t>
    </dgm:pt>
    <dgm:pt modelId="{79F68084-088E-4C29-B8A3-C2939F787718}" type="parTrans" cxnId="{BE5E1BA4-C5A1-41DE-9078-8C50DD9829A1}">
      <dgm:prSet/>
      <dgm:spPr>
        <a:solidFill>
          <a:schemeClr val="accent2">
            <a:lumMod val="75000"/>
          </a:schemeClr>
        </a:solidFill>
      </dgm:spPr>
      <dgm:t>
        <a:bodyPr/>
        <a:lstStyle/>
        <a:p>
          <a:endParaRPr lang="en-US"/>
        </a:p>
      </dgm:t>
    </dgm:pt>
    <dgm:pt modelId="{5A5CBF39-F92B-45E9-999E-1DCA766963CF}" type="sibTrans" cxnId="{BE5E1BA4-C5A1-41DE-9078-8C50DD9829A1}">
      <dgm:prSet/>
      <dgm:spPr/>
      <dgm:t>
        <a:bodyPr/>
        <a:lstStyle/>
        <a:p>
          <a:endParaRPr lang="en-US"/>
        </a:p>
      </dgm:t>
    </dgm:pt>
    <dgm:pt modelId="{DC24CB39-0DD3-414C-938B-731D51587EA8}">
      <dgm:prSet/>
      <dgm:spPr/>
      <dgm:t>
        <a:bodyPr/>
        <a:lstStyle/>
        <a:p>
          <a:endParaRPr lang="en-US"/>
        </a:p>
      </dgm:t>
    </dgm:pt>
    <dgm:pt modelId="{5A95154D-1A8D-44AD-9B06-F4239F26F841}" type="parTrans" cxnId="{C40E10AF-E4A3-44E7-A610-E1898752BA05}">
      <dgm:prSet/>
      <dgm:spPr/>
      <dgm:t>
        <a:bodyPr/>
        <a:lstStyle/>
        <a:p>
          <a:endParaRPr lang="en-US"/>
        </a:p>
      </dgm:t>
    </dgm:pt>
    <dgm:pt modelId="{A033CC49-8630-43E7-816D-E87F81644511}" type="sibTrans" cxnId="{C40E10AF-E4A3-44E7-A610-E1898752BA05}">
      <dgm:prSet/>
      <dgm:spPr/>
      <dgm:t>
        <a:bodyPr/>
        <a:lstStyle/>
        <a:p>
          <a:endParaRPr lang="en-US"/>
        </a:p>
      </dgm:t>
    </dgm:pt>
    <dgm:pt modelId="{7A2F7712-5457-4837-A2AF-052F7C8206D4}" type="pres">
      <dgm:prSet presAssocID="{C3F4B96F-77CB-465C-9CA6-95EEF779C43C}" presName="Name0" presStyleCnt="0">
        <dgm:presLayoutVars>
          <dgm:chMax val="1"/>
          <dgm:dir/>
          <dgm:animLvl val="ctr"/>
          <dgm:resizeHandles val="exact"/>
        </dgm:presLayoutVars>
      </dgm:prSet>
      <dgm:spPr/>
      <dgm:t>
        <a:bodyPr/>
        <a:lstStyle/>
        <a:p>
          <a:endParaRPr lang="en-US"/>
        </a:p>
      </dgm:t>
    </dgm:pt>
    <dgm:pt modelId="{9C1A6C3D-07A2-4E7B-9323-5166AE432FF1}" type="pres">
      <dgm:prSet presAssocID="{80E24FD2-2670-4FC2-A50D-63169434BBDB}" presName="centerShape" presStyleLbl="node0" presStyleIdx="0" presStyleCnt="1" custScaleX="222254" custScaleY="117825" custLinFactNeighborX="199" custLinFactNeighborY="1120"/>
      <dgm:spPr/>
      <dgm:t>
        <a:bodyPr/>
        <a:lstStyle/>
        <a:p>
          <a:endParaRPr lang="en-US"/>
        </a:p>
      </dgm:t>
    </dgm:pt>
    <dgm:pt modelId="{33E8E3C2-FBD1-497C-B125-F941857E797B}" type="pres">
      <dgm:prSet presAssocID="{73135F91-A9EC-4DE5-9809-07C2CA58ED1B}" presName="parTrans" presStyleLbl="sibTrans2D1" presStyleIdx="0" presStyleCnt="4" custLinFactY="200000" custLinFactNeighborY="233411"/>
      <dgm:spPr/>
      <dgm:t>
        <a:bodyPr/>
        <a:lstStyle/>
        <a:p>
          <a:endParaRPr lang="en-US"/>
        </a:p>
      </dgm:t>
    </dgm:pt>
    <dgm:pt modelId="{B5EA1BF4-AF50-4E8F-B686-A2C3002FEE3D}" type="pres">
      <dgm:prSet presAssocID="{73135F91-A9EC-4DE5-9809-07C2CA58ED1B}" presName="connectorText" presStyleLbl="sibTrans2D1" presStyleIdx="0" presStyleCnt="4"/>
      <dgm:spPr/>
      <dgm:t>
        <a:bodyPr/>
        <a:lstStyle/>
        <a:p>
          <a:endParaRPr lang="en-US"/>
        </a:p>
      </dgm:t>
    </dgm:pt>
    <dgm:pt modelId="{83BAF3D7-FFC2-43DB-A445-4D6BE1E15BAA}" type="pres">
      <dgm:prSet presAssocID="{E24944F9-FDCD-4A2B-B251-4A8DFE05C73F}" presName="node" presStyleLbl="node1" presStyleIdx="0" presStyleCnt="4">
        <dgm:presLayoutVars>
          <dgm:bulletEnabled val="1"/>
        </dgm:presLayoutVars>
      </dgm:prSet>
      <dgm:spPr/>
      <dgm:t>
        <a:bodyPr/>
        <a:lstStyle/>
        <a:p>
          <a:endParaRPr lang="en-US"/>
        </a:p>
      </dgm:t>
    </dgm:pt>
    <dgm:pt modelId="{78ED221B-783B-4CAE-92B3-00DA75FE8960}" type="pres">
      <dgm:prSet presAssocID="{51C626CF-4247-452B-B9D2-B586437D9157}" presName="parTrans" presStyleLbl="sibTrans2D1" presStyleIdx="1" presStyleCnt="4" custLinFactX="-566190" custLinFactNeighborX="-600000"/>
      <dgm:spPr/>
      <dgm:t>
        <a:bodyPr/>
        <a:lstStyle/>
        <a:p>
          <a:endParaRPr lang="en-US"/>
        </a:p>
      </dgm:t>
    </dgm:pt>
    <dgm:pt modelId="{FE083FE0-D6F0-4F37-85D9-6F7C62466AF9}" type="pres">
      <dgm:prSet presAssocID="{51C626CF-4247-452B-B9D2-B586437D9157}" presName="connectorText" presStyleLbl="sibTrans2D1" presStyleIdx="1" presStyleCnt="4"/>
      <dgm:spPr/>
      <dgm:t>
        <a:bodyPr/>
        <a:lstStyle/>
        <a:p>
          <a:endParaRPr lang="en-US"/>
        </a:p>
      </dgm:t>
    </dgm:pt>
    <dgm:pt modelId="{D4A1766A-43BC-431A-8E79-3A2EC36A6235}" type="pres">
      <dgm:prSet presAssocID="{AD1F40F4-534F-489F-95B8-F53AA5C60292}" presName="node" presStyleLbl="node1" presStyleIdx="1" presStyleCnt="4" custRadScaleRad="176128">
        <dgm:presLayoutVars>
          <dgm:bulletEnabled val="1"/>
        </dgm:presLayoutVars>
      </dgm:prSet>
      <dgm:spPr/>
      <dgm:t>
        <a:bodyPr/>
        <a:lstStyle/>
        <a:p>
          <a:endParaRPr lang="en-US"/>
        </a:p>
      </dgm:t>
    </dgm:pt>
    <dgm:pt modelId="{86F80F9B-560B-494A-8BD6-9C22D1BD6187}" type="pres">
      <dgm:prSet presAssocID="{80C315EC-5218-4F3E-BFB8-C68A4BAEE5E6}" presName="parTrans" presStyleLbl="sibTrans2D1" presStyleIdx="2" presStyleCnt="4" custLinFactY="-200000" custLinFactNeighborY="-230608" custRadScaleRad="206383" custRadScaleInc="-2147483648"/>
      <dgm:spPr/>
      <dgm:t>
        <a:bodyPr/>
        <a:lstStyle/>
        <a:p>
          <a:endParaRPr lang="en-US"/>
        </a:p>
      </dgm:t>
    </dgm:pt>
    <dgm:pt modelId="{177B60E2-2940-44E5-A9C9-9289BE8042A7}" type="pres">
      <dgm:prSet presAssocID="{80C315EC-5218-4F3E-BFB8-C68A4BAEE5E6}" presName="connectorText" presStyleLbl="sibTrans2D1" presStyleIdx="2" presStyleCnt="4"/>
      <dgm:spPr/>
      <dgm:t>
        <a:bodyPr/>
        <a:lstStyle/>
        <a:p>
          <a:endParaRPr lang="en-US"/>
        </a:p>
      </dgm:t>
    </dgm:pt>
    <dgm:pt modelId="{81275AFA-710C-402D-878F-0201ED224C8E}" type="pres">
      <dgm:prSet presAssocID="{6E42D25A-6082-4D3F-8A99-E52C3753E8BB}" presName="node" presStyleLbl="node1" presStyleIdx="2" presStyleCnt="4" custRadScaleRad="100119" custRadScaleInc="-522">
        <dgm:presLayoutVars>
          <dgm:bulletEnabled val="1"/>
        </dgm:presLayoutVars>
      </dgm:prSet>
      <dgm:spPr/>
      <dgm:t>
        <a:bodyPr/>
        <a:lstStyle/>
        <a:p>
          <a:endParaRPr lang="en-US"/>
        </a:p>
      </dgm:t>
    </dgm:pt>
    <dgm:pt modelId="{4A2F95E2-273D-41FD-8173-71333C0E6426}" type="pres">
      <dgm:prSet presAssocID="{79F68084-088E-4C29-B8A3-C2939F787718}" presName="parTrans" presStyleLbl="sibTrans2D1" presStyleIdx="3" presStyleCnt="4" custLinFactX="559100" custLinFactNeighborX="600000" custLinFactNeighborY="-1206"/>
      <dgm:spPr/>
      <dgm:t>
        <a:bodyPr/>
        <a:lstStyle/>
        <a:p>
          <a:endParaRPr lang="en-US"/>
        </a:p>
      </dgm:t>
    </dgm:pt>
    <dgm:pt modelId="{A36467FC-ED61-4180-B1B7-AA5D8142E5AB}" type="pres">
      <dgm:prSet presAssocID="{79F68084-088E-4C29-B8A3-C2939F787718}" presName="connectorText" presStyleLbl="sibTrans2D1" presStyleIdx="3" presStyleCnt="4"/>
      <dgm:spPr/>
      <dgm:t>
        <a:bodyPr/>
        <a:lstStyle/>
        <a:p>
          <a:endParaRPr lang="en-US"/>
        </a:p>
      </dgm:t>
    </dgm:pt>
    <dgm:pt modelId="{C1DFB11A-0203-465D-89A1-9823B5127E92}" type="pres">
      <dgm:prSet presAssocID="{99941C83-DBBF-4796-A30B-2A8A68484795}" presName="node" presStyleLbl="node1" presStyleIdx="3" presStyleCnt="4" custRadScaleRad="176128">
        <dgm:presLayoutVars>
          <dgm:bulletEnabled val="1"/>
        </dgm:presLayoutVars>
      </dgm:prSet>
      <dgm:spPr/>
      <dgm:t>
        <a:bodyPr/>
        <a:lstStyle/>
        <a:p>
          <a:endParaRPr lang="en-US"/>
        </a:p>
      </dgm:t>
    </dgm:pt>
  </dgm:ptLst>
  <dgm:cxnLst>
    <dgm:cxn modelId="{BE5E1BA4-C5A1-41DE-9078-8C50DD9829A1}" srcId="{80E24FD2-2670-4FC2-A50D-63169434BBDB}" destId="{99941C83-DBBF-4796-A30B-2A8A68484795}" srcOrd="3" destOrd="0" parTransId="{79F68084-088E-4C29-B8A3-C2939F787718}" sibTransId="{5A5CBF39-F92B-45E9-999E-1DCA766963CF}"/>
    <dgm:cxn modelId="{8F9D4E5D-975A-4D67-B575-49EEB6053A8B}" type="presOf" srcId="{AD1F40F4-534F-489F-95B8-F53AA5C60292}" destId="{D4A1766A-43BC-431A-8E79-3A2EC36A6235}" srcOrd="0" destOrd="0" presId="urn:microsoft.com/office/officeart/2005/8/layout/radial5"/>
    <dgm:cxn modelId="{1A649B5C-0705-421F-A16A-3B9BFF98AE7D}" type="presOf" srcId="{79F68084-088E-4C29-B8A3-C2939F787718}" destId="{A36467FC-ED61-4180-B1B7-AA5D8142E5AB}" srcOrd="1" destOrd="0" presId="urn:microsoft.com/office/officeart/2005/8/layout/radial5"/>
    <dgm:cxn modelId="{88FA9580-1FCD-418E-97DA-958B9AB205DC}" type="presOf" srcId="{99941C83-DBBF-4796-A30B-2A8A68484795}" destId="{C1DFB11A-0203-465D-89A1-9823B5127E92}" srcOrd="0" destOrd="0" presId="urn:microsoft.com/office/officeart/2005/8/layout/radial5"/>
    <dgm:cxn modelId="{B2DB09E1-B581-4513-A28B-3E825FB7D74A}" srcId="{80E24FD2-2670-4FC2-A50D-63169434BBDB}" destId="{AD1F40F4-534F-489F-95B8-F53AA5C60292}" srcOrd="1" destOrd="0" parTransId="{51C626CF-4247-452B-B9D2-B586437D9157}" sibTransId="{4EC133F8-E25B-4F60-904E-799C13011684}"/>
    <dgm:cxn modelId="{AF27300E-F459-43DC-BB7F-CF3579999F0B}" type="presOf" srcId="{51C626CF-4247-452B-B9D2-B586437D9157}" destId="{FE083FE0-D6F0-4F37-85D9-6F7C62466AF9}" srcOrd="1" destOrd="0" presId="urn:microsoft.com/office/officeart/2005/8/layout/radial5"/>
    <dgm:cxn modelId="{4B263823-4E2B-4BF9-BB08-5804C4187929}" type="presOf" srcId="{6E42D25A-6082-4D3F-8A99-E52C3753E8BB}" destId="{81275AFA-710C-402D-878F-0201ED224C8E}" srcOrd="0" destOrd="0" presId="urn:microsoft.com/office/officeart/2005/8/layout/radial5"/>
    <dgm:cxn modelId="{9D777CC3-5CBE-45D7-90C6-D2CCB6DD2C56}" type="presOf" srcId="{73135F91-A9EC-4DE5-9809-07C2CA58ED1B}" destId="{B5EA1BF4-AF50-4E8F-B686-A2C3002FEE3D}" srcOrd="1" destOrd="0" presId="urn:microsoft.com/office/officeart/2005/8/layout/radial5"/>
    <dgm:cxn modelId="{72B6B315-36B5-43C5-BFD6-A2271A4B3568}" srcId="{80E24FD2-2670-4FC2-A50D-63169434BBDB}" destId="{6E42D25A-6082-4D3F-8A99-E52C3753E8BB}" srcOrd="2" destOrd="0" parTransId="{80C315EC-5218-4F3E-BFB8-C68A4BAEE5E6}" sibTransId="{2DC04BC5-E381-478D-AE2B-3E38ABB789E4}"/>
    <dgm:cxn modelId="{0E778564-3A09-4A8B-9A56-3F3CBFF66852}" type="presOf" srcId="{80C315EC-5218-4F3E-BFB8-C68A4BAEE5E6}" destId="{177B60E2-2940-44E5-A9C9-9289BE8042A7}" srcOrd="1" destOrd="0" presId="urn:microsoft.com/office/officeart/2005/8/layout/radial5"/>
    <dgm:cxn modelId="{425521E0-FEA8-43CD-85E2-B85AE19F1DD7}" type="presOf" srcId="{80E24FD2-2670-4FC2-A50D-63169434BBDB}" destId="{9C1A6C3D-07A2-4E7B-9323-5166AE432FF1}" srcOrd="0" destOrd="0" presId="urn:microsoft.com/office/officeart/2005/8/layout/radial5"/>
    <dgm:cxn modelId="{8F2DA4F9-DFD6-493A-A629-C2A19DEC2709}" srcId="{80E24FD2-2670-4FC2-A50D-63169434BBDB}" destId="{E24944F9-FDCD-4A2B-B251-4A8DFE05C73F}" srcOrd="0" destOrd="0" parTransId="{73135F91-A9EC-4DE5-9809-07C2CA58ED1B}" sibTransId="{560AFCF3-2D5A-47A9-8C23-FEFFA47C4090}"/>
    <dgm:cxn modelId="{C95D3BCE-1078-4341-B614-988DC9422CA7}" type="presOf" srcId="{80C315EC-5218-4F3E-BFB8-C68A4BAEE5E6}" destId="{86F80F9B-560B-494A-8BD6-9C22D1BD6187}" srcOrd="0" destOrd="0" presId="urn:microsoft.com/office/officeart/2005/8/layout/radial5"/>
    <dgm:cxn modelId="{595EADE2-7988-40F7-8476-73BC690951AC}" type="presOf" srcId="{79F68084-088E-4C29-B8A3-C2939F787718}" destId="{4A2F95E2-273D-41FD-8173-71333C0E6426}" srcOrd="0" destOrd="0" presId="urn:microsoft.com/office/officeart/2005/8/layout/radial5"/>
    <dgm:cxn modelId="{4DA90415-1513-467C-ADD3-0941F5F19290}" srcId="{C3F4B96F-77CB-465C-9CA6-95EEF779C43C}" destId="{80E24FD2-2670-4FC2-A50D-63169434BBDB}" srcOrd="0" destOrd="0" parTransId="{1A078B50-E0A5-43FC-8FAF-85F9C5C03379}" sibTransId="{C49A7C77-B546-4BA3-8A52-D5F4AF997A31}"/>
    <dgm:cxn modelId="{C40E10AF-E4A3-44E7-A610-E1898752BA05}" srcId="{C3F4B96F-77CB-465C-9CA6-95EEF779C43C}" destId="{DC24CB39-0DD3-414C-938B-731D51587EA8}" srcOrd="1" destOrd="0" parTransId="{5A95154D-1A8D-44AD-9B06-F4239F26F841}" sibTransId="{A033CC49-8630-43E7-816D-E87F81644511}"/>
    <dgm:cxn modelId="{DCB836A4-C415-4EBC-BE07-A2B259FCCD33}" type="presOf" srcId="{E24944F9-FDCD-4A2B-B251-4A8DFE05C73F}" destId="{83BAF3D7-FFC2-43DB-A445-4D6BE1E15BAA}" srcOrd="0" destOrd="0" presId="urn:microsoft.com/office/officeart/2005/8/layout/radial5"/>
    <dgm:cxn modelId="{C33815F8-03E5-4742-ABEF-208FC5B5E72D}" type="presOf" srcId="{C3F4B96F-77CB-465C-9CA6-95EEF779C43C}" destId="{7A2F7712-5457-4837-A2AF-052F7C8206D4}" srcOrd="0" destOrd="0" presId="urn:microsoft.com/office/officeart/2005/8/layout/radial5"/>
    <dgm:cxn modelId="{DE6D055B-2141-4223-BAB0-C6CEC694B8BA}" type="presOf" srcId="{51C626CF-4247-452B-B9D2-B586437D9157}" destId="{78ED221B-783B-4CAE-92B3-00DA75FE8960}" srcOrd="0" destOrd="0" presId="urn:microsoft.com/office/officeart/2005/8/layout/radial5"/>
    <dgm:cxn modelId="{CC485271-1D2E-4380-98FF-C7058A117F98}" type="presOf" srcId="{73135F91-A9EC-4DE5-9809-07C2CA58ED1B}" destId="{33E8E3C2-FBD1-497C-B125-F941857E797B}" srcOrd="0" destOrd="0" presId="urn:microsoft.com/office/officeart/2005/8/layout/radial5"/>
    <dgm:cxn modelId="{A2C771AD-417C-4F46-8D55-22BE56A6ECFE}" type="presParOf" srcId="{7A2F7712-5457-4837-A2AF-052F7C8206D4}" destId="{9C1A6C3D-07A2-4E7B-9323-5166AE432FF1}" srcOrd="0" destOrd="0" presId="urn:microsoft.com/office/officeart/2005/8/layout/radial5"/>
    <dgm:cxn modelId="{8C480B43-BC00-4F50-8D07-785657EF4E34}" type="presParOf" srcId="{7A2F7712-5457-4837-A2AF-052F7C8206D4}" destId="{33E8E3C2-FBD1-497C-B125-F941857E797B}" srcOrd="1" destOrd="0" presId="urn:microsoft.com/office/officeart/2005/8/layout/radial5"/>
    <dgm:cxn modelId="{8DA440F2-A225-407F-9579-5353B73F1358}" type="presParOf" srcId="{33E8E3C2-FBD1-497C-B125-F941857E797B}" destId="{B5EA1BF4-AF50-4E8F-B686-A2C3002FEE3D}" srcOrd="0" destOrd="0" presId="urn:microsoft.com/office/officeart/2005/8/layout/radial5"/>
    <dgm:cxn modelId="{38871716-765E-4B03-871B-8F0BF46EE9A6}" type="presParOf" srcId="{7A2F7712-5457-4837-A2AF-052F7C8206D4}" destId="{83BAF3D7-FFC2-43DB-A445-4D6BE1E15BAA}" srcOrd="2" destOrd="0" presId="urn:microsoft.com/office/officeart/2005/8/layout/radial5"/>
    <dgm:cxn modelId="{BC84A5AF-93D2-444B-AE2D-BC2DDD2006E6}" type="presParOf" srcId="{7A2F7712-5457-4837-A2AF-052F7C8206D4}" destId="{78ED221B-783B-4CAE-92B3-00DA75FE8960}" srcOrd="3" destOrd="0" presId="urn:microsoft.com/office/officeart/2005/8/layout/radial5"/>
    <dgm:cxn modelId="{2D84875E-DD98-4F9E-B936-B529C5CCBAC0}" type="presParOf" srcId="{78ED221B-783B-4CAE-92B3-00DA75FE8960}" destId="{FE083FE0-D6F0-4F37-85D9-6F7C62466AF9}" srcOrd="0" destOrd="0" presId="urn:microsoft.com/office/officeart/2005/8/layout/radial5"/>
    <dgm:cxn modelId="{64208349-8BA6-42C0-964D-F9FCC88ED3EA}" type="presParOf" srcId="{7A2F7712-5457-4837-A2AF-052F7C8206D4}" destId="{D4A1766A-43BC-431A-8E79-3A2EC36A6235}" srcOrd="4" destOrd="0" presId="urn:microsoft.com/office/officeart/2005/8/layout/radial5"/>
    <dgm:cxn modelId="{9A39B46F-CC17-4EF0-B5FE-62A3B3B3EA3A}" type="presParOf" srcId="{7A2F7712-5457-4837-A2AF-052F7C8206D4}" destId="{86F80F9B-560B-494A-8BD6-9C22D1BD6187}" srcOrd="5" destOrd="0" presId="urn:microsoft.com/office/officeart/2005/8/layout/radial5"/>
    <dgm:cxn modelId="{3D411983-8EFF-4C20-9FA6-EDFAEA050AF6}" type="presParOf" srcId="{86F80F9B-560B-494A-8BD6-9C22D1BD6187}" destId="{177B60E2-2940-44E5-A9C9-9289BE8042A7}" srcOrd="0" destOrd="0" presId="urn:microsoft.com/office/officeart/2005/8/layout/radial5"/>
    <dgm:cxn modelId="{C909F023-CCCD-410F-9B41-C248447DBF45}" type="presParOf" srcId="{7A2F7712-5457-4837-A2AF-052F7C8206D4}" destId="{81275AFA-710C-402D-878F-0201ED224C8E}" srcOrd="6" destOrd="0" presId="urn:microsoft.com/office/officeart/2005/8/layout/radial5"/>
    <dgm:cxn modelId="{AAEF1141-96B4-4CE8-A2B2-A50521D5500A}" type="presParOf" srcId="{7A2F7712-5457-4837-A2AF-052F7C8206D4}" destId="{4A2F95E2-273D-41FD-8173-71333C0E6426}" srcOrd="7" destOrd="0" presId="urn:microsoft.com/office/officeart/2005/8/layout/radial5"/>
    <dgm:cxn modelId="{8844E095-53C8-4973-8BF2-CE966BF83DC7}" type="presParOf" srcId="{4A2F95E2-273D-41FD-8173-71333C0E6426}" destId="{A36467FC-ED61-4180-B1B7-AA5D8142E5AB}" srcOrd="0" destOrd="0" presId="urn:microsoft.com/office/officeart/2005/8/layout/radial5"/>
    <dgm:cxn modelId="{0F13C7FC-4613-4ACE-BEBF-7997BFB5AFF5}" type="presParOf" srcId="{7A2F7712-5457-4837-A2AF-052F7C8206D4}" destId="{C1DFB11A-0203-465D-89A1-9823B5127E92}" srcOrd="8" destOrd="0" presId="urn:microsoft.com/office/officeart/2005/8/layout/radial5"/>
  </dgm:cxnLst>
  <dgm:bg/>
  <dgm:whole>
    <a:ln cap="rnd">
      <a:round/>
    </a:ln>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BE3EE8-FF3A-480A-BD09-A3A8F120AA3D}" type="doc">
      <dgm:prSet loTypeId="urn:microsoft.com/office/officeart/2005/8/layout/pyramid1" loCatId="pyramid" qsTypeId="urn:microsoft.com/office/officeart/2005/8/quickstyle/3d3" qsCatId="3D" csTypeId="urn:microsoft.com/office/officeart/2005/8/colors/colorful5" csCatId="colorful" phldr="1"/>
      <dgm:spPr/>
      <dgm:t>
        <a:bodyPr/>
        <a:lstStyle/>
        <a:p>
          <a:endParaRPr lang="en-US"/>
        </a:p>
      </dgm:t>
    </dgm:pt>
    <dgm:pt modelId="{DD8904AE-1247-4E2C-961D-C9C9D575F815}">
      <dgm:prSet phldrT="[Text]" custT="1"/>
      <dgm:spPr/>
      <dgm:t>
        <a:bodyPr/>
        <a:lstStyle/>
        <a:p>
          <a:endParaRPr lang="en-US" sz="3200" dirty="0" smtClean="0"/>
        </a:p>
        <a:p>
          <a:r>
            <a:rPr lang="en-US" sz="3200" dirty="0" smtClean="0"/>
            <a:t>Highly </a:t>
          </a:r>
        </a:p>
        <a:p>
          <a:r>
            <a:rPr lang="en-US" sz="3200" dirty="0" smtClean="0"/>
            <a:t>Skilled</a:t>
          </a:r>
          <a:endParaRPr lang="en-US" sz="3200" dirty="0"/>
        </a:p>
      </dgm:t>
    </dgm:pt>
    <dgm:pt modelId="{067B5E48-F68E-4214-BB37-7049F2C1F5D0}" type="parTrans" cxnId="{29F6383E-761C-4CF8-AA24-C8EBBCD9081D}">
      <dgm:prSet/>
      <dgm:spPr/>
      <dgm:t>
        <a:bodyPr/>
        <a:lstStyle/>
        <a:p>
          <a:endParaRPr lang="en-US"/>
        </a:p>
      </dgm:t>
    </dgm:pt>
    <dgm:pt modelId="{28FDDA72-CCDE-413E-BCD2-DF5A2B3F7A1F}" type="sibTrans" cxnId="{29F6383E-761C-4CF8-AA24-C8EBBCD9081D}">
      <dgm:prSet/>
      <dgm:spPr/>
      <dgm:t>
        <a:bodyPr/>
        <a:lstStyle/>
        <a:p>
          <a:endParaRPr lang="en-US"/>
        </a:p>
      </dgm:t>
    </dgm:pt>
    <dgm:pt modelId="{4D49385C-7E77-4E25-9C77-3833CE974473}">
      <dgm:prSet phldrT="[Text]" custT="1"/>
      <dgm:spPr/>
      <dgm:t>
        <a:bodyPr/>
        <a:lstStyle/>
        <a:p>
          <a:r>
            <a:rPr lang="en-US" sz="3200" dirty="0" smtClean="0"/>
            <a:t>College Educated</a:t>
          </a:r>
          <a:endParaRPr lang="en-US" sz="3200" dirty="0"/>
        </a:p>
      </dgm:t>
    </dgm:pt>
    <dgm:pt modelId="{47AF7917-250F-4036-9C14-FE57F6F08D34}" type="parTrans" cxnId="{3E4BA2D9-3970-4C98-8D1D-C65BBAEF10C0}">
      <dgm:prSet/>
      <dgm:spPr/>
      <dgm:t>
        <a:bodyPr/>
        <a:lstStyle/>
        <a:p>
          <a:endParaRPr lang="en-US"/>
        </a:p>
      </dgm:t>
    </dgm:pt>
    <dgm:pt modelId="{EEADC933-FBF3-4674-8451-3950B1D8D037}" type="sibTrans" cxnId="{3E4BA2D9-3970-4C98-8D1D-C65BBAEF10C0}">
      <dgm:prSet/>
      <dgm:spPr/>
      <dgm:t>
        <a:bodyPr/>
        <a:lstStyle/>
        <a:p>
          <a:endParaRPr lang="en-US"/>
        </a:p>
      </dgm:t>
    </dgm:pt>
    <dgm:pt modelId="{DE2AEFD7-AB95-4D8E-9035-61069CB8E2B7}">
      <dgm:prSet phldrT="[Text]" custT="1"/>
      <dgm:spPr/>
      <dgm:t>
        <a:bodyPr/>
        <a:lstStyle/>
        <a:p>
          <a:r>
            <a:rPr lang="en-US" sz="3200" dirty="0" smtClean="0"/>
            <a:t>Vocationally Skilled</a:t>
          </a:r>
          <a:endParaRPr lang="en-US" sz="3200" dirty="0"/>
        </a:p>
      </dgm:t>
    </dgm:pt>
    <dgm:pt modelId="{3BCE3337-1229-4052-AC4E-FD98B7AD10AD}" type="parTrans" cxnId="{FC9B97EE-1245-4DD4-AD62-216BDEC914EE}">
      <dgm:prSet/>
      <dgm:spPr/>
      <dgm:t>
        <a:bodyPr/>
        <a:lstStyle/>
        <a:p>
          <a:endParaRPr lang="en-US"/>
        </a:p>
      </dgm:t>
    </dgm:pt>
    <dgm:pt modelId="{B2EAE5FE-3DE8-4799-B745-5305F4A2D0F0}" type="sibTrans" cxnId="{FC9B97EE-1245-4DD4-AD62-216BDEC914EE}">
      <dgm:prSet/>
      <dgm:spPr/>
      <dgm:t>
        <a:bodyPr/>
        <a:lstStyle/>
        <a:p>
          <a:endParaRPr lang="en-US"/>
        </a:p>
      </dgm:t>
    </dgm:pt>
    <dgm:pt modelId="{8A40269D-50A5-4879-84ED-9A38B5E8C101}">
      <dgm:prSet custT="1"/>
      <dgm:spPr/>
      <dgm:t>
        <a:bodyPr/>
        <a:lstStyle/>
        <a:p>
          <a:r>
            <a:rPr lang="en-US" sz="3200" dirty="0" smtClean="0"/>
            <a:t>Minimally Educated/ </a:t>
          </a:r>
        </a:p>
        <a:p>
          <a:r>
            <a:rPr lang="en-US" sz="3200" dirty="0" smtClean="0"/>
            <a:t>Requiring Modular Skills</a:t>
          </a:r>
          <a:endParaRPr lang="en-US" sz="3200" dirty="0"/>
        </a:p>
      </dgm:t>
    </dgm:pt>
    <dgm:pt modelId="{340B4623-0648-4DB3-AD95-64C3522BD213}" type="parTrans" cxnId="{A6069BA2-4079-432E-BDE1-1BFBA126B15B}">
      <dgm:prSet/>
      <dgm:spPr/>
      <dgm:t>
        <a:bodyPr/>
        <a:lstStyle/>
        <a:p>
          <a:endParaRPr lang="en-US"/>
        </a:p>
      </dgm:t>
    </dgm:pt>
    <dgm:pt modelId="{58E2B453-7CD2-45DA-B54D-C0D567C76359}" type="sibTrans" cxnId="{A6069BA2-4079-432E-BDE1-1BFBA126B15B}">
      <dgm:prSet/>
      <dgm:spPr/>
      <dgm:t>
        <a:bodyPr/>
        <a:lstStyle/>
        <a:p>
          <a:endParaRPr lang="en-US"/>
        </a:p>
      </dgm:t>
    </dgm:pt>
    <dgm:pt modelId="{1C6BAC6A-EA3C-4AEE-9354-02BBF858E44C}" type="pres">
      <dgm:prSet presAssocID="{91BE3EE8-FF3A-480A-BD09-A3A8F120AA3D}" presName="Name0" presStyleCnt="0">
        <dgm:presLayoutVars>
          <dgm:dir/>
          <dgm:animLvl val="lvl"/>
          <dgm:resizeHandles val="exact"/>
        </dgm:presLayoutVars>
      </dgm:prSet>
      <dgm:spPr/>
      <dgm:t>
        <a:bodyPr/>
        <a:lstStyle/>
        <a:p>
          <a:endParaRPr lang="en-US"/>
        </a:p>
      </dgm:t>
    </dgm:pt>
    <dgm:pt modelId="{7254C205-4CEE-4EBC-A598-0DA947B22C74}" type="pres">
      <dgm:prSet presAssocID="{DD8904AE-1247-4E2C-961D-C9C9D575F815}" presName="Name8" presStyleCnt="0"/>
      <dgm:spPr/>
      <dgm:t>
        <a:bodyPr/>
        <a:lstStyle/>
        <a:p>
          <a:endParaRPr lang="en-US"/>
        </a:p>
      </dgm:t>
    </dgm:pt>
    <dgm:pt modelId="{605E153C-6AA3-405A-808B-2AD4644FBD99}" type="pres">
      <dgm:prSet presAssocID="{DD8904AE-1247-4E2C-961D-C9C9D575F815}" presName="level" presStyleLbl="node1" presStyleIdx="0" presStyleCnt="4" custScaleX="100439">
        <dgm:presLayoutVars>
          <dgm:chMax val="1"/>
          <dgm:bulletEnabled val="1"/>
        </dgm:presLayoutVars>
      </dgm:prSet>
      <dgm:spPr/>
      <dgm:t>
        <a:bodyPr/>
        <a:lstStyle/>
        <a:p>
          <a:endParaRPr lang="en-US"/>
        </a:p>
      </dgm:t>
    </dgm:pt>
    <dgm:pt modelId="{3FD49604-F871-4FB6-9C34-2A951FD9ABA4}" type="pres">
      <dgm:prSet presAssocID="{DD8904AE-1247-4E2C-961D-C9C9D575F815}" presName="levelTx" presStyleLbl="revTx" presStyleIdx="0" presStyleCnt="0">
        <dgm:presLayoutVars>
          <dgm:chMax val="1"/>
          <dgm:bulletEnabled val="1"/>
        </dgm:presLayoutVars>
      </dgm:prSet>
      <dgm:spPr/>
      <dgm:t>
        <a:bodyPr/>
        <a:lstStyle/>
        <a:p>
          <a:endParaRPr lang="en-US"/>
        </a:p>
      </dgm:t>
    </dgm:pt>
    <dgm:pt modelId="{C2331A11-5180-4ECE-877A-3E6B00207EC2}" type="pres">
      <dgm:prSet presAssocID="{4D49385C-7E77-4E25-9C77-3833CE974473}" presName="Name8" presStyleCnt="0"/>
      <dgm:spPr/>
      <dgm:t>
        <a:bodyPr/>
        <a:lstStyle/>
        <a:p>
          <a:endParaRPr lang="en-US"/>
        </a:p>
      </dgm:t>
    </dgm:pt>
    <dgm:pt modelId="{F7F27B73-3DBE-4FE8-850B-E4FFCDB42736}" type="pres">
      <dgm:prSet presAssocID="{4D49385C-7E77-4E25-9C77-3833CE974473}" presName="level" presStyleLbl="node1" presStyleIdx="1" presStyleCnt="4" custScaleY="76232">
        <dgm:presLayoutVars>
          <dgm:chMax val="1"/>
          <dgm:bulletEnabled val="1"/>
        </dgm:presLayoutVars>
      </dgm:prSet>
      <dgm:spPr/>
      <dgm:t>
        <a:bodyPr/>
        <a:lstStyle/>
        <a:p>
          <a:endParaRPr lang="en-US"/>
        </a:p>
      </dgm:t>
    </dgm:pt>
    <dgm:pt modelId="{9DE8C9CC-0A42-4124-87FC-15FB73100025}" type="pres">
      <dgm:prSet presAssocID="{4D49385C-7E77-4E25-9C77-3833CE974473}" presName="levelTx" presStyleLbl="revTx" presStyleIdx="0" presStyleCnt="0">
        <dgm:presLayoutVars>
          <dgm:chMax val="1"/>
          <dgm:bulletEnabled val="1"/>
        </dgm:presLayoutVars>
      </dgm:prSet>
      <dgm:spPr/>
      <dgm:t>
        <a:bodyPr/>
        <a:lstStyle/>
        <a:p>
          <a:endParaRPr lang="en-US"/>
        </a:p>
      </dgm:t>
    </dgm:pt>
    <dgm:pt modelId="{F2AD7095-78FE-4FAF-ACFA-70F123A06711}" type="pres">
      <dgm:prSet presAssocID="{DE2AEFD7-AB95-4D8E-9035-61069CB8E2B7}" presName="Name8" presStyleCnt="0"/>
      <dgm:spPr/>
      <dgm:t>
        <a:bodyPr/>
        <a:lstStyle/>
        <a:p>
          <a:endParaRPr lang="en-US"/>
        </a:p>
      </dgm:t>
    </dgm:pt>
    <dgm:pt modelId="{DF8BD07B-35F7-4388-BE70-AC20370D427D}" type="pres">
      <dgm:prSet presAssocID="{DE2AEFD7-AB95-4D8E-9035-61069CB8E2B7}" presName="level" presStyleLbl="node1" presStyleIdx="2" presStyleCnt="4" custScaleY="73050">
        <dgm:presLayoutVars>
          <dgm:chMax val="1"/>
          <dgm:bulletEnabled val="1"/>
        </dgm:presLayoutVars>
      </dgm:prSet>
      <dgm:spPr/>
      <dgm:t>
        <a:bodyPr/>
        <a:lstStyle/>
        <a:p>
          <a:endParaRPr lang="en-US"/>
        </a:p>
      </dgm:t>
    </dgm:pt>
    <dgm:pt modelId="{3251C027-93CD-43E8-8437-EE4A794DD7F4}" type="pres">
      <dgm:prSet presAssocID="{DE2AEFD7-AB95-4D8E-9035-61069CB8E2B7}" presName="levelTx" presStyleLbl="revTx" presStyleIdx="0" presStyleCnt="0">
        <dgm:presLayoutVars>
          <dgm:chMax val="1"/>
          <dgm:bulletEnabled val="1"/>
        </dgm:presLayoutVars>
      </dgm:prSet>
      <dgm:spPr/>
      <dgm:t>
        <a:bodyPr/>
        <a:lstStyle/>
        <a:p>
          <a:endParaRPr lang="en-US"/>
        </a:p>
      </dgm:t>
    </dgm:pt>
    <dgm:pt modelId="{C541C5A3-30C3-404F-BE40-A87E255BC984}" type="pres">
      <dgm:prSet presAssocID="{8A40269D-50A5-4879-84ED-9A38B5E8C101}" presName="Name8" presStyleCnt="0"/>
      <dgm:spPr/>
      <dgm:t>
        <a:bodyPr/>
        <a:lstStyle/>
        <a:p>
          <a:endParaRPr lang="en-US"/>
        </a:p>
      </dgm:t>
    </dgm:pt>
    <dgm:pt modelId="{EA805095-12C6-4DAA-92F0-D574A8272E42}" type="pres">
      <dgm:prSet presAssocID="{8A40269D-50A5-4879-84ED-9A38B5E8C101}" presName="level" presStyleLbl="node1" presStyleIdx="3" presStyleCnt="4" custScaleY="82222">
        <dgm:presLayoutVars>
          <dgm:chMax val="1"/>
          <dgm:bulletEnabled val="1"/>
        </dgm:presLayoutVars>
      </dgm:prSet>
      <dgm:spPr/>
      <dgm:t>
        <a:bodyPr/>
        <a:lstStyle/>
        <a:p>
          <a:endParaRPr lang="en-US"/>
        </a:p>
      </dgm:t>
    </dgm:pt>
    <dgm:pt modelId="{BC6A0D89-707A-44DB-9789-FC7403E82795}" type="pres">
      <dgm:prSet presAssocID="{8A40269D-50A5-4879-84ED-9A38B5E8C101}" presName="levelTx" presStyleLbl="revTx" presStyleIdx="0" presStyleCnt="0">
        <dgm:presLayoutVars>
          <dgm:chMax val="1"/>
          <dgm:bulletEnabled val="1"/>
        </dgm:presLayoutVars>
      </dgm:prSet>
      <dgm:spPr/>
      <dgm:t>
        <a:bodyPr/>
        <a:lstStyle/>
        <a:p>
          <a:endParaRPr lang="en-US"/>
        </a:p>
      </dgm:t>
    </dgm:pt>
  </dgm:ptLst>
  <dgm:cxnLst>
    <dgm:cxn modelId="{AB13C789-253F-46B1-890E-DD193CB2BA97}" type="presOf" srcId="{4D49385C-7E77-4E25-9C77-3833CE974473}" destId="{F7F27B73-3DBE-4FE8-850B-E4FFCDB42736}" srcOrd="0" destOrd="0" presId="urn:microsoft.com/office/officeart/2005/8/layout/pyramid1"/>
    <dgm:cxn modelId="{C07F2888-12E3-49FE-9A10-597BB4E9E5B0}" type="presOf" srcId="{4D49385C-7E77-4E25-9C77-3833CE974473}" destId="{9DE8C9CC-0A42-4124-87FC-15FB73100025}" srcOrd="1" destOrd="0" presId="urn:microsoft.com/office/officeart/2005/8/layout/pyramid1"/>
    <dgm:cxn modelId="{7381926D-0AB5-448A-9700-B45CC89FBDC1}" type="presOf" srcId="{DE2AEFD7-AB95-4D8E-9035-61069CB8E2B7}" destId="{3251C027-93CD-43E8-8437-EE4A794DD7F4}" srcOrd="1" destOrd="0" presId="urn:microsoft.com/office/officeart/2005/8/layout/pyramid1"/>
    <dgm:cxn modelId="{B77B71F3-6879-43E2-A141-2F951FD337E5}" type="presOf" srcId="{DD8904AE-1247-4E2C-961D-C9C9D575F815}" destId="{605E153C-6AA3-405A-808B-2AD4644FBD99}" srcOrd="0" destOrd="0" presId="urn:microsoft.com/office/officeart/2005/8/layout/pyramid1"/>
    <dgm:cxn modelId="{D3648ADB-8228-4986-B1A5-0FAA7B7D114E}" type="presOf" srcId="{91BE3EE8-FF3A-480A-BD09-A3A8F120AA3D}" destId="{1C6BAC6A-EA3C-4AEE-9354-02BBF858E44C}" srcOrd="0" destOrd="0" presId="urn:microsoft.com/office/officeart/2005/8/layout/pyramid1"/>
    <dgm:cxn modelId="{29F6383E-761C-4CF8-AA24-C8EBBCD9081D}" srcId="{91BE3EE8-FF3A-480A-BD09-A3A8F120AA3D}" destId="{DD8904AE-1247-4E2C-961D-C9C9D575F815}" srcOrd="0" destOrd="0" parTransId="{067B5E48-F68E-4214-BB37-7049F2C1F5D0}" sibTransId="{28FDDA72-CCDE-413E-BCD2-DF5A2B3F7A1F}"/>
    <dgm:cxn modelId="{9B4A931E-CAFD-4017-B950-F9A2DBCDE7E5}" type="presOf" srcId="{DE2AEFD7-AB95-4D8E-9035-61069CB8E2B7}" destId="{DF8BD07B-35F7-4388-BE70-AC20370D427D}" srcOrd="0" destOrd="0" presId="urn:microsoft.com/office/officeart/2005/8/layout/pyramid1"/>
    <dgm:cxn modelId="{A6069BA2-4079-432E-BDE1-1BFBA126B15B}" srcId="{91BE3EE8-FF3A-480A-BD09-A3A8F120AA3D}" destId="{8A40269D-50A5-4879-84ED-9A38B5E8C101}" srcOrd="3" destOrd="0" parTransId="{340B4623-0648-4DB3-AD95-64C3522BD213}" sibTransId="{58E2B453-7CD2-45DA-B54D-C0D567C76359}"/>
    <dgm:cxn modelId="{FC9B97EE-1245-4DD4-AD62-216BDEC914EE}" srcId="{91BE3EE8-FF3A-480A-BD09-A3A8F120AA3D}" destId="{DE2AEFD7-AB95-4D8E-9035-61069CB8E2B7}" srcOrd="2" destOrd="0" parTransId="{3BCE3337-1229-4052-AC4E-FD98B7AD10AD}" sibTransId="{B2EAE5FE-3DE8-4799-B745-5305F4A2D0F0}"/>
    <dgm:cxn modelId="{F62C2020-5F41-43AC-9AF5-081417EFAD40}" type="presOf" srcId="{DD8904AE-1247-4E2C-961D-C9C9D575F815}" destId="{3FD49604-F871-4FB6-9C34-2A951FD9ABA4}" srcOrd="1" destOrd="0" presId="urn:microsoft.com/office/officeart/2005/8/layout/pyramid1"/>
    <dgm:cxn modelId="{3E4BA2D9-3970-4C98-8D1D-C65BBAEF10C0}" srcId="{91BE3EE8-FF3A-480A-BD09-A3A8F120AA3D}" destId="{4D49385C-7E77-4E25-9C77-3833CE974473}" srcOrd="1" destOrd="0" parTransId="{47AF7917-250F-4036-9C14-FE57F6F08D34}" sibTransId="{EEADC933-FBF3-4674-8451-3950B1D8D037}"/>
    <dgm:cxn modelId="{3D2B9640-9815-40CF-969D-3D663E46351A}" type="presOf" srcId="{8A40269D-50A5-4879-84ED-9A38B5E8C101}" destId="{EA805095-12C6-4DAA-92F0-D574A8272E42}" srcOrd="0" destOrd="0" presId="urn:microsoft.com/office/officeart/2005/8/layout/pyramid1"/>
    <dgm:cxn modelId="{D5B5E41E-4D55-4512-892F-117C2E8DE3EC}" type="presOf" srcId="{8A40269D-50A5-4879-84ED-9A38B5E8C101}" destId="{BC6A0D89-707A-44DB-9789-FC7403E82795}" srcOrd="1" destOrd="0" presId="urn:microsoft.com/office/officeart/2005/8/layout/pyramid1"/>
    <dgm:cxn modelId="{8F262CD1-AAE3-4461-B2AD-F5CD2E7E4106}" type="presParOf" srcId="{1C6BAC6A-EA3C-4AEE-9354-02BBF858E44C}" destId="{7254C205-4CEE-4EBC-A598-0DA947B22C74}" srcOrd="0" destOrd="0" presId="urn:microsoft.com/office/officeart/2005/8/layout/pyramid1"/>
    <dgm:cxn modelId="{7E4CCBAA-9A29-4C23-AB83-4F50EC3F03D1}" type="presParOf" srcId="{7254C205-4CEE-4EBC-A598-0DA947B22C74}" destId="{605E153C-6AA3-405A-808B-2AD4644FBD99}" srcOrd="0" destOrd="0" presId="urn:microsoft.com/office/officeart/2005/8/layout/pyramid1"/>
    <dgm:cxn modelId="{1740B58E-5875-45FB-A477-7FACF40224D2}" type="presParOf" srcId="{7254C205-4CEE-4EBC-A598-0DA947B22C74}" destId="{3FD49604-F871-4FB6-9C34-2A951FD9ABA4}" srcOrd="1" destOrd="0" presId="urn:microsoft.com/office/officeart/2005/8/layout/pyramid1"/>
    <dgm:cxn modelId="{078A879A-2942-42E3-A15D-A211B482B4B1}" type="presParOf" srcId="{1C6BAC6A-EA3C-4AEE-9354-02BBF858E44C}" destId="{C2331A11-5180-4ECE-877A-3E6B00207EC2}" srcOrd="1" destOrd="0" presId="urn:microsoft.com/office/officeart/2005/8/layout/pyramid1"/>
    <dgm:cxn modelId="{97E35CE1-D206-486D-BE83-29CC520F769F}" type="presParOf" srcId="{C2331A11-5180-4ECE-877A-3E6B00207EC2}" destId="{F7F27B73-3DBE-4FE8-850B-E4FFCDB42736}" srcOrd="0" destOrd="0" presId="urn:microsoft.com/office/officeart/2005/8/layout/pyramid1"/>
    <dgm:cxn modelId="{81CC2DE6-B541-4C0C-8D15-7A3D1537E6C1}" type="presParOf" srcId="{C2331A11-5180-4ECE-877A-3E6B00207EC2}" destId="{9DE8C9CC-0A42-4124-87FC-15FB73100025}" srcOrd="1" destOrd="0" presId="urn:microsoft.com/office/officeart/2005/8/layout/pyramid1"/>
    <dgm:cxn modelId="{9BA4AD47-390A-4412-A2BB-793356C8837B}" type="presParOf" srcId="{1C6BAC6A-EA3C-4AEE-9354-02BBF858E44C}" destId="{F2AD7095-78FE-4FAF-ACFA-70F123A06711}" srcOrd="2" destOrd="0" presId="urn:microsoft.com/office/officeart/2005/8/layout/pyramid1"/>
    <dgm:cxn modelId="{F141353C-84F0-4FAE-84EC-CE9C5DB47021}" type="presParOf" srcId="{F2AD7095-78FE-4FAF-ACFA-70F123A06711}" destId="{DF8BD07B-35F7-4388-BE70-AC20370D427D}" srcOrd="0" destOrd="0" presId="urn:microsoft.com/office/officeart/2005/8/layout/pyramid1"/>
    <dgm:cxn modelId="{81E986B1-9318-4B8F-A2B9-418C4645A31C}" type="presParOf" srcId="{F2AD7095-78FE-4FAF-ACFA-70F123A06711}" destId="{3251C027-93CD-43E8-8437-EE4A794DD7F4}" srcOrd="1" destOrd="0" presId="urn:microsoft.com/office/officeart/2005/8/layout/pyramid1"/>
    <dgm:cxn modelId="{488CB77C-D8F6-46DF-ACA8-B89FDCBE5963}" type="presParOf" srcId="{1C6BAC6A-EA3C-4AEE-9354-02BBF858E44C}" destId="{C541C5A3-30C3-404F-BE40-A87E255BC984}" srcOrd="3" destOrd="0" presId="urn:microsoft.com/office/officeart/2005/8/layout/pyramid1"/>
    <dgm:cxn modelId="{36C1D861-1A3E-4E2A-9DE7-F8166E0D60F4}" type="presParOf" srcId="{C541C5A3-30C3-404F-BE40-A87E255BC984}" destId="{EA805095-12C6-4DAA-92F0-D574A8272E42}" srcOrd="0" destOrd="0" presId="urn:microsoft.com/office/officeart/2005/8/layout/pyramid1"/>
    <dgm:cxn modelId="{B0134241-8B8E-4DA4-BCA1-BAF7FF3D5825}" type="presParOf" srcId="{C541C5A3-30C3-404F-BE40-A87E255BC984}" destId="{BC6A0D89-707A-44DB-9789-FC7403E82795}" srcOrd="1" destOrd="0" presId="urn:microsoft.com/office/officeart/2005/8/layout/pyramid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225937-44D9-4F4D-BD01-4C73E421AA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8CFE78B-D4F2-4671-9F11-317535354113}">
      <dgm:prSet phldrT="[Text]" custT="1"/>
      <dgm:spPr>
        <a:solidFill>
          <a:schemeClr val="accent2">
            <a:lumMod val="60000"/>
            <a:lumOff val="40000"/>
          </a:schemeClr>
        </a:solidFill>
      </dgm:spPr>
      <dgm:t>
        <a:bodyPr/>
        <a:lstStyle/>
        <a:p>
          <a:r>
            <a:rPr lang="en-US" sz="2300" dirty="0" smtClean="0"/>
            <a:t>           </a:t>
          </a:r>
          <a:endParaRPr lang="en-US" sz="2300" dirty="0"/>
        </a:p>
      </dgm:t>
    </dgm:pt>
    <dgm:pt modelId="{56A0B402-2837-40DC-A5A1-20B56FD76ED6}" type="parTrans" cxnId="{C864A787-0324-41DE-8350-58601AD3329F}">
      <dgm:prSet/>
      <dgm:spPr/>
      <dgm:t>
        <a:bodyPr/>
        <a:lstStyle/>
        <a:p>
          <a:endParaRPr lang="en-US" sz="2300"/>
        </a:p>
      </dgm:t>
    </dgm:pt>
    <dgm:pt modelId="{3E3B58F8-9C66-4E07-AADB-F556F3A4D9AC}" type="sibTrans" cxnId="{C864A787-0324-41DE-8350-58601AD3329F}">
      <dgm:prSet/>
      <dgm:spPr/>
      <dgm:t>
        <a:bodyPr/>
        <a:lstStyle/>
        <a:p>
          <a:endParaRPr lang="en-US" sz="2300"/>
        </a:p>
      </dgm:t>
    </dgm:pt>
    <dgm:pt modelId="{A7DDF709-F175-451E-8923-C141E64A4AE4}">
      <dgm:prSet phldrT="[Text]" custT="1"/>
      <dgm:spPr>
        <a:solidFill>
          <a:schemeClr val="bg1">
            <a:lumMod val="95000"/>
          </a:schemeClr>
        </a:solidFill>
      </dgm:spPr>
      <dgm:t>
        <a:bodyPr/>
        <a:lstStyle/>
        <a:p>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Automobile</a:t>
          </a:r>
          <a:endParaRPr lang="en-US" sz="2300" b="0" dirty="0"/>
        </a:p>
      </dgm:t>
    </dgm:pt>
    <dgm:pt modelId="{F9C74F34-B4E6-43AF-9832-1E2738EE6086}" type="parTrans" cxnId="{7CAB759B-95F0-41A9-9104-6FEE94DDF142}">
      <dgm:prSet/>
      <dgm:spPr/>
      <dgm:t>
        <a:bodyPr/>
        <a:lstStyle/>
        <a:p>
          <a:endParaRPr lang="en-US" sz="2300"/>
        </a:p>
      </dgm:t>
    </dgm:pt>
    <dgm:pt modelId="{9FB5F249-CCCC-4C8B-AE5C-544DA63EBF99}" type="sibTrans" cxnId="{7CAB759B-95F0-41A9-9104-6FEE94DDF142}">
      <dgm:prSet/>
      <dgm:spPr/>
      <dgm:t>
        <a:bodyPr/>
        <a:lstStyle/>
        <a:p>
          <a:endParaRPr lang="en-US" sz="2300"/>
        </a:p>
      </dgm:t>
    </dgm:pt>
    <dgm:pt modelId="{85EC614B-FF0A-4973-BB18-38E99EE6BCA5}">
      <dgm:prSet phldrT="[Text]" custT="1"/>
      <dgm:spPr>
        <a:solidFill>
          <a:schemeClr val="accent2">
            <a:lumMod val="60000"/>
            <a:lumOff val="40000"/>
          </a:schemeClr>
        </a:solidFill>
      </dgm:spPr>
      <dgm:t>
        <a:bodyPr/>
        <a:lstStyle/>
        <a:p>
          <a:r>
            <a:rPr lang="en-US" sz="2300" dirty="0" smtClean="0"/>
            <a:t>          </a:t>
          </a:r>
          <a:endParaRPr lang="en-US" sz="2300" dirty="0"/>
        </a:p>
      </dgm:t>
    </dgm:pt>
    <dgm:pt modelId="{B4566C59-0318-4EAB-B146-2D55B43F92C1}" type="parTrans" cxnId="{78201B83-51FB-4FB1-BFFD-B712A2C0E801}">
      <dgm:prSet/>
      <dgm:spPr/>
      <dgm:t>
        <a:bodyPr/>
        <a:lstStyle/>
        <a:p>
          <a:endParaRPr lang="en-US" sz="2300"/>
        </a:p>
      </dgm:t>
    </dgm:pt>
    <dgm:pt modelId="{36504747-CC75-411D-947B-D20553B58CA8}" type="sibTrans" cxnId="{78201B83-51FB-4FB1-BFFD-B712A2C0E801}">
      <dgm:prSet/>
      <dgm:spPr/>
      <dgm:t>
        <a:bodyPr/>
        <a:lstStyle/>
        <a:p>
          <a:endParaRPr lang="en-US" sz="2300"/>
        </a:p>
      </dgm:t>
    </dgm:pt>
    <dgm:pt modelId="{CEEBD5CE-CF09-4A17-BF83-6A81174F4DE7}">
      <dgm:prSet phldrT="[Text]" custT="1"/>
      <dgm:spPr/>
      <dgm:t>
        <a:bodyPr/>
        <a:lstStyle/>
        <a:p>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Tourism, hospitality and travel</a:t>
          </a:r>
          <a:endParaRPr lang="en-US" sz="2300" b="0" dirty="0"/>
        </a:p>
      </dgm:t>
    </dgm:pt>
    <dgm:pt modelId="{C4AD457D-96C5-4B96-8DD0-F0D2F39CAA82}" type="parTrans" cxnId="{60B84B92-E6FC-40D1-AB67-54E5A5CF9D6C}">
      <dgm:prSet/>
      <dgm:spPr/>
      <dgm:t>
        <a:bodyPr/>
        <a:lstStyle/>
        <a:p>
          <a:endParaRPr lang="en-US" sz="2300"/>
        </a:p>
      </dgm:t>
    </dgm:pt>
    <dgm:pt modelId="{8F5ECEDF-482A-4060-BEA6-B41B87112A5B}" type="sibTrans" cxnId="{60B84B92-E6FC-40D1-AB67-54E5A5CF9D6C}">
      <dgm:prSet/>
      <dgm:spPr/>
      <dgm:t>
        <a:bodyPr/>
        <a:lstStyle/>
        <a:p>
          <a:endParaRPr lang="en-US" sz="2300"/>
        </a:p>
      </dgm:t>
    </dgm:pt>
    <dgm:pt modelId="{3899F1B6-2E01-466B-8A7C-EF8632545285}">
      <dgm:prSet phldrT="[Text]" custT="1"/>
      <dgm:spPr>
        <a:solidFill>
          <a:schemeClr val="bg1">
            <a:lumMod val="95000"/>
          </a:schemeClr>
        </a:solidFill>
      </dgm:spPr>
      <dgm:t>
        <a:bodyPr/>
        <a:lstStyle/>
        <a:p>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ITES-BPO</a:t>
          </a:r>
          <a:endParaRPr lang="en-US" sz="2300" b="0" dirty="0"/>
        </a:p>
      </dgm:t>
    </dgm:pt>
    <dgm:pt modelId="{DD048E4D-5F3A-4230-9A02-83B9B09A4C5F}" type="parTrans" cxnId="{672BEC5E-959C-43BA-B5B6-513E77763544}">
      <dgm:prSet/>
      <dgm:spPr/>
      <dgm:t>
        <a:bodyPr/>
        <a:lstStyle/>
        <a:p>
          <a:endParaRPr lang="en-US" sz="2300"/>
        </a:p>
      </dgm:t>
    </dgm:pt>
    <dgm:pt modelId="{5C9AF2D0-0527-42D2-B0FD-63647C3A9C24}" type="sibTrans" cxnId="{672BEC5E-959C-43BA-B5B6-513E77763544}">
      <dgm:prSet/>
      <dgm:spPr/>
      <dgm:t>
        <a:bodyPr/>
        <a:lstStyle/>
        <a:p>
          <a:endParaRPr lang="en-US" sz="2300"/>
        </a:p>
      </dgm:t>
    </dgm:pt>
    <dgm:pt modelId="{F19CC21B-A1EC-414F-9CC8-42C58F22B9FA}">
      <dgm:prSet phldrT="[Text]" custT="1"/>
      <dgm:spPr/>
      <dgm:t>
        <a:bodyPr/>
        <a:lstStyle/>
        <a:p>
          <a:endParaRPr lang="en-US" sz="2300" b="0" dirty="0" smtClean="0">
            <a:solidFill>
              <a:srgbClr val="003366"/>
            </a:solidFill>
            <a:ea typeface="Times New Roman"/>
          </a:endParaRPr>
        </a:p>
        <a:p>
          <a:endParaRPr lang="en-US" sz="2300" b="0" dirty="0"/>
        </a:p>
      </dgm:t>
    </dgm:pt>
    <dgm:pt modelId="{9B12972E-E9B0-4F4C-8C47-9F4FEF47E24C}" type="parTrans" cxnId="{83DDBD54-E5D6-4EDF-8336-67223FB04895}">
      <dgm:prSet/>
      <dgm:spPr/>
      <dgm:t>
        <a:bodyPr/>
        <a:lstStyle/>
        <a:p>
          <a:endParaRPr lang="en-US" sz="2300"/>
        </a:p>
      </dgm:t>
    </dgm:pt>
    <dgm:pt modelId="{520CE743-B911-49CA-A6E0-4B81946F0728}" type="sibTrans" cxnId="{83DDBD54-E5D6-4EDF-8336-67223FB04895}">
      <dgm:prSet/>
      <dgm:spPr/>
      <dgm:t>
        <a:bodyPr/>
        <a:lstStyle/>
        <a:p>
          <a:endParaRPr lang="en-US" sz="2300"/>
        </a:p>
      </dgm:t>
    </dgm:pt>
    <dgm:pt modelId="{3A84D3AC-A6CB-4489-B755-93067B1D9449}">
      <dgm:prSet custT="1"/>
      <dgm:spPr/>
      <dgm:t>
        <a:bodyPr/>
        <a:lstStyle/>
        <a:p>
          <a:pPr rtl="0"/>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Transportation/ logistics/ warehousing and packaging</a:t>
          </a:r>
        </a:p>
      </dgm:t>
    </dgm:pt>
    <dgm:pt modelId="{D8932F72-1C6B-48B9-9049-E34AF575DBB5}" type="parTrans" cxnId="{49CF102E-E64D-4A9B-90BA-1BB587E8E6D5}">
      <dgm:prSet/>
      <dgm:spPr/>
      <dgm:t>
        <a:bodyPr/>
        <a:lstStyle/>
        <a:p>
          <a:endParaRPr lang="en-US" sz="2300"/>
        </a:p>
      </dgm:t>
    </dgm:pt>
    <dgm:pt modelId="{5454473A-A4D0-44AB-9EDA-DF3722E3F754}" type="sibTrans" cxnId="{49CF102E-E64D-4A9B-90BA-1BB587E8E6D5}">
      <dgm:prSet/>
      <dgm:spPr/>
      <dgm:t>
        <a:bodyPr/>
        <a:lstStyle/>
        <a:p>
          <a:endParaRPr lang="en-US" sz="2300"/>
        </a:p>
      </dgm:t>
    </dgm:pt>
    <dgm:pt modelId="{15207ACB-EDF2-4A6F-8090-B19DA21A9076}">
      <dgm:prSet custT="1"/>
      <dgm:spPr/>
      <dgm:t>
        <a:bodyPr/>
        <a:lstStyle/>
        <a:p>
          <a:pPr rtl="0"/>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Retail</a:t>
          </a:r>
        </a:p>
      </dgm:t>
    </dgm:pt>
    <dgm:pt modelId="{AC82E1A8-EA77-4078-AF21-18394A309B59}" type="parTrans" cxnId="{06C854D1-3331-4D0D-99BA-DA068278F98A}">
      <dgm:prSet/>
      <dgm:spPr/>
      <dgm:t>
        <a:bodyPr/>
        <a:lstStyle/>
        <a:p>
          <a:endParaRPr lang="en-US" sz="2300"/>
        </a:p>
      </dgm:t>
    </dgm:pt>
    <dgm:pt modelId="{3D145BA4-4E4E-4C88-A324-3A2021CF505D}" type="sibTrans" cxnId="{06C854D1-3331-4D0D-99BA-DA068278F98A}">
      <dgm:prSet/>
      <dgm:spPr/>
      <dgm:t>
        <a:bodyPr/>
        <a:lstStyle/>
        <a:p>
          <a:endParaRPr lang="en-US" sz="2300"/>
        </a:p>
      </dgm:t>
    </dgm:pt>
    <dgm:pt modelId="{A279D35C-AF8C-4FE1-9D13-D838F9359424}">
      <dgm:prSet custT="1"/>
      <dgm:spPr/>
      <dgm:t>
        <a:bodyPr/>
        <a:lstStyle/>
        <a:p>
          <a:pPr rtl="0"/>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Real estate</a:t>
          </a:r>
        </a:p>
      </dgm:t>
    </dgm:pt>
    <dgm:pt modelId="{1C254894-2737-421B-BED1-010AD3963FE8}" type="parTrans" cxnId="{8C03E475-A62F-4123-AAB1-D45C86B72E33}">
      <dgm:prSet/>
      <dgm:spPr/>
      <dgm:t>
        <a:bodyPr/>
        <a:lstStyle/>
        <a:p>
          <a:endParaRPr lang="en-US" sz="2300"/>
        </a:p>
      </dgm:t>
    </dgm:pt>
    <dgm:pt modelId="{8832E06E-E89A-45A5-BF0E-A594ADE615A8}" type="sibTrans" cxnId="{8C03E475-A62F-4123-AAB1-D45C86B72E33}">
      <dgm:prSet/>
      <dgm:spPr/>
      <dgm:t>
        <a:bodyPr/>
        <a:lstStyle/>
        <a:p>
          <a:endParaRPr lang="en-US" sz="2300"/>
        </a:p>
      </dgm:t>
    </dgm:pt>
    <dgm:pt modelId="{43C44C41-E24D-45EE-80C3-D2EA8A8C1848}">
      <dgm:prSet custT="1"/>
      <dgm:spPr/>
      <dgm:t>
        <a:bodyPr/>
        <a:lstStyle/>
        <a:p>
          <a:pPr rtl="0"/>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Media, entertainment, broadcasting, content creation, animation</a:t>
          </a:r>
        </a:p>
      </dgm:t>
    </dgm:pt>
    <dgm:pt modelId="{27714DD9-EE4D-46A5-BF1A-AB2579CD3433}" type="parTrans" cxnId="{AFFB22F2-3FDF-45C1-9CDF-3963D62A9DE3}">
      <dgm:prSet/>
      <dgm:spPr/>
      <dgm:t>
        <a:bodyPr/>
        <a:lstStyle/>
        <a:p>
          <a:endParaRPr lang="en-US" sz="2300"/>
        </a:p>
      </dgm:t>
    </dgm:pt>
    <dgm:pt modelId="{6158D2A5-5D23-401D-9C67-8B95F3CB6E1B}" type="sibTrans" cxnId="{AFFB22F2-3FDF-45C1-9CDF-3963D62A9DE3}">
      <dgm:prSet/>
      <dgm:spPr/>
      <dgm:t>
        <a:bodyPr/>
        <a:lstStyle/>
        <a:p>
          <a:endParaRPr lang="en-US" sz="2300"/>
        </a:p>
      </dgm:t>
    </dgm:pt>
    <dgm:pt modelId="{D345F7AC-04F6-44CA-A0AD-FD9D34221811}">
      <dgm:prSet custT="1"/>
      <dgm:spPr/>
      <dgm:t>
        <a:bodyPr/>
        <a:lstStyle/>
        <a:p>
          <a:pPr rtl="0"/>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Healthcare</a:t>
          </a:r>
        </a:p>
      </dgm:t>
    </dgm:pt>
    <dgm:pt modelId="{ABC330DD-B260-4F93-B1E0-24C9C760E835}" type="parTrans" cxnId="{4E63BAD3-BC23-4830-97BD-5C5002689DA5}">
      <dgm:prSet/>
      <dgm:spPr/>
      <dgm:t>
        <a:bodyPr/>
        <a:lstStyle/>
        <a:p>
          <a:endParaRPr lang="en-US" sz="2300"/>
        </a:p>
      </dgm:t>
    </dgm:pt>
    <dgm:pt modelId="{479E14EA-6FEB-467A-85AB-E5939BD4C14F}" type="sibTrans" cxnId="{4E63BAD3-BC23-4830-97BD-5C5002689DA5}">
      <dgm:prSet/>
      <dgm:spPr/>
      <dgm:t>
        <a:bodyPr/>
        <a:lstStyle/>
        <a:p>
          <a:endParaRPr lang="en-US" sz="2300"/>
        </a:p>
      </dgm:t>
    </dgm:pt>
    <dgm:pt modelId="{94A67920-27FD-409E-BDE1-C876943A30B2}">
      <dgm:prSet custT="1"/>
      <dgm:spPr/>
      <dgm:t>
        <a:bodyPr/>
        <a:lstStyle/>
        <a:p>
          <a:pPr rtl="0"/>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Banking/ insurance and finance</a:t>
          </a:r>
        </a:p>
      </dgm:t>
    </dgm:pt>
    <dgm:pt modelId="{79373AEE-0611-4367-AA2D-FAC37B90DA88}" type="parTrans" cxnId="{0602B4C0-C905-4976-B0AF-6113D013E14B}">
      <dgm:prSet/>
      <dgm:spPr/>
      <dgm:t>
        <a:bodyPr/>
        <a:lstStyle/>
        <a:p>
          <a:endParaRPr lang="en-US" sz="2300"/>
        </a:p>
      </dgm:t>
    </dgm:pt>
    <dgm:pt modelId="{BE52E29E-9470-4167-924E-2D35C43EF039}" type="sibTrans" cxnId="{0602B4C0-C905-4976-B0AF-6113D013E14B}">
      <dgm:prSet/>
      <dgm:spPr/>
      <dgm:t>
        <a:bodyPr/>
        <a:lstStyle/>
        <a:p>
          <a:endParaRPr lang="en-US" sz="2300"/>
        </a:p>
      </dgm:t>
    </dgm:pt>
    <dgm:pt modelId="{21F12A7F-EBAF-4854-B4DB-CA1A9D23345C}">
      <dgm:prSet custT="1"/>
      <dgm:spPr/>
      <dgm:t>
        <a:bodyPr/>
        <a:lstStyle/>
        <a:p>
          <a:pPr rtl="0"/>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Education/ skill development</a:t>
          </a:r>
        </a:p>
      </dgm:t>
    </dgm:pt>
    <dgm:pt modelId="{7C54CD3F-B5B3-48BF-91AA-05D0E33EDE40}" type="parTrans" cxnId="{6BAD0BEE-CF11-43E1-B8E2-1E060A137752}">
      <dgm:prSet/>
      <dgm:spPr/>
      <dgm:t>
        <a:bodyPr/>
        <a:lstStyle/>
        <a:p>
          <a:endParaRPr lang="en-US" sz="2300"/>
        </a:p>
      </dgm:t>
    </dgm:pt>
    <dgm:pt modelId="{00FAB6EA-DDA2-4C7D-9175-399E4DEBBEFC}" type="sibTrans" cxnId="{6BAD0BEE-CF11-43E1-B8E2-1E060A137752}">
      <dgm:prSet/>
      <dgm:spPr/>
      <dgm:t>
        <a:bodyPr/>
        <a:lstStyle/>
        <a:p>
          <a:endParaRPr lang="en-US" sz="2300"/>
        </a:p>
      </dgm:t>
    </dgm:pt>
    <dgm:pt modelId="{1BD04FB7-1F12-4B3C-AE18-99F9810EC887}">
      <dgm:prSet custT="1"/>
      <dgm:spPr/>
      <dgm:t>
        <a:bodyPr/>
        <a:lstStyle/>
        <a:p>
          <a:pPr rtl="0"/>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Un- </a:t>
          </a:r>
          <a:r>
            <a:rPr kumimoji="0" lang="en-US" altLang="zh-CN" sz="2300" b="0" i="0" u="none" strike="noStrike" cap="none" normalizeH="0" baseline="0" dirty="0" err="1" smtClean="0">
              <a:ln>
                <a:noFill/>
              </a:ln>
              <a:solidFill>
                <a:srgbClr val="002060"/>
              </a:solidFill>
              <a:effectLst/>
              <a:latin typeface="Arial" pitchFamily="34" charset="0"/>
              <a:ea typeface="SimSun" pitchFamily="2" charset="-122"/>
              <a:cs typeface="Arial" pitchFamily="34" charset="0"/>
              <a:sym typeface="Times New Roman" pitchFamily="18" charset="0"/>
            </a:rPr>
            <a:t>organised</a:t>
          </a:r>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 sector </a:t>
          </a:r>
          <a:endParaRPr kumimoji="0" lang="en-US" altLang="zh-CN" sz="2300" b="0" i="0" u="none" strike="noStrike" cap="none" normalizeH="0" baseline="0" dirty="0" smtClean="0">
            <a:ln>
              <a:noFill/>
            </a:ln>
            <a:solidFill>
              <a:schemeClr val="tx1"/>
            </a:solidFill>
            <a:effectLst/>
            <a:latin typeface="Arial" pitchFamily="34" charset="0"/>
            <a:ea typeface="SimSun" pitchFamily="2" charset="-122"/>
            <a:cs typeface="Arial" pitchFamily="34" charset="0"/>
            <a:sym typeface="Calibri" pitchFamily="34" charset="0"/>
          </a:endParaRPr>
        </a:p>
      </dgm:t>
    </dgm:pt>
    <dgm:pt modelId="{BC338ED0-E806-4E77-93AA-01871646F798}" type="parTrans" cxnId="{22F4F499-8972-437D-A62C-7B2C080B3027}">
      <dgm:prSet/>
      <dgm:spPr/>
      <dgm:t>
        <a:bodyPr/>
        <a:lstStyle/>
        <a:p>
          <a:endParaRPr lang="en-US" sz="2300"/>
        </a:p>
      </dgm:t>
    </dgm:pt>
    <dgm:pt modelId="{632835E6-F134-401D-A1D2-93D940F2F15E}" type="sibTrans" cxnId="{22F4F499-8972-437D-A62C-7B2C080B3027}">
      <dgm:prSet/>
      <dgm:spPr/>
      <dgm:t>
        <a:bodyPr/>
        <a:lstStyle/>
        <a:p>
          <a:endParaRPr lang="en-US" sz="2300"/>
        </a:p>
      </dgm:t>
    </dgm:pt>
    <dgm:pt modelId="{7983FA90-9AD1-4CFC-B648-555DF888A1CC}">
      <dgm:prSet custT="1"/>
      <dgm:spPr>
        <a:solidFill>
          <a:schemeClr val="bg1">
            <a:lumMod val="95000"/>
          </a:schemeClr>
        </a:solidFill>
      </dgm:spPr>
      <dgm:t>
        <a:bodyPr/>
        <a:lstStyle/>
        <a:p>
          <a:pPr rtl="0"/>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Electronics hardware</a:t>
          </a:r>
        </a:p>
      </dgm:t>
    </dgm:pt>
    <dgm:pt modelId="{78113B58-1CD6-4DB2-AE11-4ACECD28EB4B}" type="parTrans" cxnId="{091F6F7F-1FAC-4F97-8A4D-6DEE788A42C3}">
      <dgm:prSet/>
      <dgm:spPr/>
      <dgm:t>
        <a:bodyPr/>
        <a:lstStyle/>
        <a:p>
          <a:endParaRPr lang="en-US"/>
        </a:p>
      </dgm:t>
    </dgm:pt>
    <dgm:pt modelId="{2BD223F9-39E9-43DC-B4C8-F532971223CB}" type="sibTrans" cxnId="{091F6F7F-1FAC-4F97-8A4D-6DEE788A42C3}">
      <dgm:prSet/>
      <dgm:spPr/>
      <dgm:t>
        <a:bodyPr/>
        <a:lstStyle/>
        <a:p>
          <a:endParaRPr lang="en-US"/>
        </a:p>
      </dgm:t>
    </dgm:pt>
    <dgm:pt modelId="{ABDCD5B4-1C22-44D3-90DF-838962786549}">
      <dgm:prSet custT="1"/>
      <dgm:spPr>
        <a:solidFill>
          <a:schemeClr val="bg1">
            <a:lumMod val="95000"/>
          </a:schemeClr>
        </a:solidFill>
      </dgm:spPr>
      <dgm:t>
        <a:bodyPr/>
        <a:lstStyle/>
        <a:p>
          <a:pPr rtl="0"/>
          <a:r>
            <a:rPr kumimoji="0" lang="en-US" altLang="zh-CN" sz="2300" b="0" i="0" u="none" strike="noStrike"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Textiles and garments</a:t>
          </a:r>
          <a:endPar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dgm:t>
    </dgm:pt>
    <dgm:pt modelId="{DEB2517E-46E0-459F-AB5D-3F4B0820D87F}" type="parTrans" cxnId="{3EE8A70B-CB98-4092-AFE9-919BFACECCC4}">
      <dgm:prSet/>
      <dgm:spPr/>
      <dgm:t>
        <a:bodyPr/>
        <a:lstStyle/>
        <a:p>
          <a:endParaRPr lang="en-US"/>
        </a:p>
      </dgm:t>
    </dgm:pt>
    <dgm:pt modelId="{17C8D783-6BA1-4A5C-ACD8-8695EA2FC594}" type="sibTrans" cxnId="{3EE8A70B-CB98-4092-AFE9-919BFACECCC4}">
      <dgm:prSet/>
      <dgm:spPr/>
      <dgm:t>
        <a:bodyPr/>
        <a:lstStyle/>
        <a:p>
          <a:endParaRPr lang="en-US"/>
        </a:p>
      </dgm:t>
    </dgm:pt>
    <dgm:pt modelId="{047581A0-C1BC-494B-8D40-46D28A28A2AA}">
      <dgm:prSet custT="1"/>
      <dgm:spPr>
        <a:solidFill>
          <a:schemeClr val="bg1">
            <a:lumMod val="95000"/>
          </a:schemeClr>
        </a:solidFill>
      </dgm:spPr>
      <dgm:t>
        <a:bodyPr/>
        <a:lstStyle/>
        <a:p>
          <a:pPr rtl="0"/>
          <a:r>
            <a:rPr kumimoji="0" lang="en-US" altLang="zh-CN" sz="2300" b="0" i="0" u="none" strike="noStrike"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Leather and leather goods</a:t>
          </a:r>
          <a:endPar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dgm:t>
    </dgm:pt>
    <dgm:pt modelId="{2AB08B7D-B1AE-46D9-A8E4-4FEBCD8862A6}" type="parTrans" cxnId="{4E81A34E-0325-47DF-803C-7B518C07D458}">
      <dgm:prSet/>
      <dgm:spPr/>
      <dgm:t>
        <a:bodyPr/>
        <a:lstStyle/>
        <a:p>
          <a:endParaRPr lang="en-US"/>
        </a:p>
      </dgm:t>
    </dgm:pt>
    <dgm:pt modelId="{F7D6987D-5A54-43F6-A84F-F4AD55CC23A5}" type="sibTrans" cxnId="{4E81A34E-0325-47DF-803C-7B518C07D458}">
      <dgm:prSet/>
      <dgm:spPr/>
      <dgm:t>
        <a:bodyPr/>
        <a:lstStyle/>
        <a:p>
          <a:endParaRPr lang="en-US"/>
        </a:p>
      </dgm:t>
    </dgm:pt>
    <dgm:pt modelId="{F6154509-76D1-43E1-A541-7E1F32A88742}">
      <dgm:prSet custT="1"/>
      <dgm:spPr>
        <a:solidFill>
          <a:schemeClr val="bg1">
            <a:lumMod val="95000"/>
          </a:schemeClr>
        </a:solidFill>
      </dgm:spPr>
      <dgm:t>
        <a:bodyPr/>
        <a:lstStyle/>
        <a:p>
          <a:pPr rtl="0"/>
          <a:r>
            <a:rPr kumimoji="0" lang="en-US" altLang="zh-CN" sz="2300" b="0" i="0" u="none" strike="noStrike"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Pharmaceuticals</a:t>
          </a:r>
          <a:endPar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dgm:t>
    </dgm:pt>
    <dgm:pt modelId="{A590B662-C2B4-403E-A338-0C40DF8A80FA}" type="parTrans" cxnId="{E2DA376F-1828-4557-8025-1351438AA27E}">
      <dgm:prSet/>
      <dgm:spPr/>
      <dgm:t>
        <a:bodyPr/>
        <a:lstStyle/>
        <a:p>
          <a:endParaRPr lang="en-US"/>
        </a:p>
      </dgm:t>
    </dgm:pt>
    <dgm:pt modelId="{EA6F2A49-447F-4E60-9479-71BF9730A022}" type="sibTrans" cxnId="{E2DA376F-1828-4557-8025-1351438AA27E}">
      <dgm:prSet/>
      <dgm:spPr/>
      <dgm:t>
        <a:bodyPr/>
        <a:lstStyle/>
        <a:p>
          <a:endParaRPr lang="en-US"/>
        </a:p>
      </dgm:t>
    </dgm:pt>
    <dgm:pt modelId="{1B71FB1C-16BC-4DAF-A9A3-942FDED23226}">
      <dgm:prSet custT="1"/>
      <dgm:spPr>
        <a:solidFill>
          <a:schemeClr val="bg1">
            <a:lumMod val="95000"/>
          </a:schemeClr>
        </a:solidFill>
      </dgm:spPr>
      <dgm:t>
        <a:bodyPr/>
        <a:lstStyle/>
        <a:p>
          <a:pPr rtl="0"/>
          <a:r>
            <a:rPr kumimoji="0" lang="en-US" altLang="zh-CN" sz="2300" b="0" i="0" u="none" strike="noStrike"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Gems &amp; jewellery </a:t>
          </a:r>
          <a:endPar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dgm:t>
    </dgm:pt>
    <dgm:pt modelId="{99BFEA32-182D-401B-BE9E-81427DA4CEB7}" type="parTrans" cxnId="{0068EE16-7340-4D82-8854-A950BBDBC212}">
      <dgm:prSet/>
      <dgm:spPr/>
      <dgm:t>
        <a:bodyPr/>
        <a:lstStyle/>
        <a:p>
          <a:endParaRPr lang="en-US"/>
        </a:p>
      </dgm:t>
    </dgm:pt>
    <dgm:pt modelId="{ACA06B38-878E-4F21-8FB5-95D2FDBFAA91}" type="sibTrans" cxnId="{0068EE16-7340-4D82-8854-A950BBDBC212}">
      <dgm:prSet/>
      <dgm:spPr/>
      <dgm:t>
        <a:bodyPr/>
        <a:lstStyle/>
        <a:p>
          <a:endParaRPr lang="en-US"/>
        </a:p>
      </dgm:t>
    </dgm:pt>
    <dgm:pt modelId="{9909656B-E7FD-4FDD-A100-245A9C9CA86D}">
      <dgm:prSet custT="1"/>
      <dgm:spPr>
        <a:solidFill>
          <a:schemeClr val="bg1">
            <a:lumMod val="95000"/>
          </a:schemeClr>
        </a:solidFill>
      </dgm:spPr>
      <dgm:t>
        <a:bodyPr/>
        <a:lstStyle/>
        <a:p>
          <a:pPr rtl="0"/>
          <a:r>
            <a:rPr kumimoji="0" lang="en-US" altLang="zh-CN" sz="2300" b="0" i="0" u="none" strike="noStrike"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Building and construction</a:t>
          </a:r>
          <a:endPar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dgm:t>
    </dgm:pt>
    <dgm:pt modelId="{BE762603-25D5-4CF2-B3C2-C5ED65C325CE}" type="parTrans" cxnId="{45168E44-FE40-4E5C-9029-493F58C2C5AD}">
      <dgm:prSet/>
      <dgm:spPr/>
      <dgm:t>
        <a:bodyPr/>
        <a:lstStyle/>
        <a:p>
          <a:endParaRPr lang="en-US"/>
        </a:p>
      </dgm:t>
    </dgm:pt>
    <dgm:pt modelId="{99624092-0752-40FC-A84E-08D1124ACF81}" type="sibTrans" cxnId="{45168E44-FE40-4E5C-9029-493F58C2C5AD}">
      <dgm:prSet/>
      <dgm:spPr/>
      <dgm:t>
        <a:bodyPr/>
        <a:lstStyle/>
        <a:p>
          <a:endParaRPr lang="en-US"/>
        </a:p>
      </dgm:t>
    </dgm:pt>
    <dgm:pt modelId="{CF41D1E4-2512-4786-B06D-DDBA35B52022}">
      <dgm:prSet custT="1"/>
      <dgm:spPr>
        <a:solidFill>
          <a:schemeClr val="bg1">
            <a:lumMod val="95000"/>
          </a:schemeClr>
        </a:solidFill>
      </dgm:spPr>
      <dgm:t>
        <a:bodyPr/>
        <a:lstStyle/>
        <a:p>
          <a:pPr rtl="0"/>
          <a:r>
            <a:rPr kumimoji="0" lang="en-US" altLang="zh-CN" sz="2300" b="0" i="0" u="none" strike="noStrike"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Food processing</a:t>
          </a:r>
          <a:endPar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dgm:t>
    </dgm:pt>
    <dgm:pt modelId="{5C172657-73A1-4C64-94F4-ED0D101BF5F4}" type="parTrans" cxnId="{96CC523E-449B-4438-8015-4261ADE1DC46}">
      <dgm:prSet/>
      <dgm:spPr/>
      <dgm:t>
        <a:bodyPr/>
        <a:lstStyle/>
        <a:p>
          <a:endParaRPr lang="en-US"/>
        </a:p>
      </dgm:t>
    </dgm:pt>
    <dgm:pt modelId="{8480DFE1-91FE-4549-86D7-F2FCFCB27F8F}" type="sibTrans" cxnId="{96CC523E-449B-4438-8015-4261ADE1DC46}">
      <dgm:prSet/>
      <dgm:spPr/>
      <dgm:t>
        <a:bodyPr/>
        <a:lstStyle/>
        <a:p>
          <a:endParaRPr lang="en-US"/>
        </a:p>
      </dgm:t>
    </dgm:pt>
    <dgm:pt modelId="{80F3846E-E16E-45CE-ACA9-E934C874F54C}">
      <dgm:prSet custT="1"/>
      <dgm:spPr>
        <a:solidFill>
          <a:schemeClr val="bg1">
            <a:lumMod val="95000"/>
          </a:schemeClr>
        </a:solidFill>
      </dgm:spPr>
      <dgm:t>
        <a:bodyPr/>
        <a:lstStyle/>
        <a:p>
          <a:pPr rtl="0"/>
          <a:r>
            <a:rPr kumimoji="0" lang="en-US" altLang="zh-CN" sz="2300" b="0" i="0" u="none" strike="noStrike"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Handlooms &amp; handicrafts</a:t>
          </a:r>
          <a:endPar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dgm:t>
    </dgm:pt>
    <dgm:pt modelId="{A68B2B3C-D149-4BAA-B99F-EAFC9DD1F1EA}" type="parTrans" cxnId="{99F174B5-E9A2-4385-900F-000E785F1E7D}">
      <dgm:prSet/>
      <dgm:spPr/>
      <dgm:t>
        <a:bodyPr/>
        <a:lstStyle/>
        <a:p>
          <a:endParaRPr lang="en-US"/>
        </a:p>
      </dgm:t>
    </dgm:pt>
    <dgm:pt modelId="{7079DA6C-13F5-478C-9B1C-09E37F430185}" type="sibTrans" cxnId="{99F174B5-E9A2-4385-900F-000E785F1E7D}">
      <dgm:prSet/>
      <dgm:spPr/>
      <dgm:t>
        <a:bodyPr/>
        <a:lstStyle/>
        <a:p>
          <a:endParaRPr lang="en-US"/>
        </a:p>
      </dgm:t>
    </dgm:pt>
    <dgm:pt modelId="{A6A188AB-A5D8-4257-A76D-BA68D0C5C452}">
      <dgm:prSet custT="1"/>
      <dgm:spPr>
        <a:solidFill>
          <a:schemeClr val="bg1">
            <a:lumMod val="95000"/>
          </a:schemeClr>
        </a:solidFill>
      </dgm:spPr>
      <dgm:t>
        <a:bodyPr/>
        <a:lstStyle/>
        <a:p>
          <a:pPr rtl="0"/>
          <a:r>
            <a:rPr kumimoji="0" lang="en-US" altLang="zh-CN" sz="2300" b="0" i="0" u="none" strike="noStrike"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Building hardware and home furnishings</a:t>
          </a:r>
          <a:endPar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dgm:t>
    </dgm:pt>
    <dgm:pt modelId="{4A320736-0C7A-4936-8D0F-9C8F5272CB44}" type="parTrans" cxnId="{D8981669-33A5-47B8-8669-27C3A7154987}">
      <dgm:prSet/>
      <dgm:spPr/>
      <dgm:t>
        <a:bodyPr/>
        <a:lstStyle/>
        <a:p>
          <a:endParaRPr lang="en-US"/>
        </a:p>
      </dgm:t>
    </dgm:pt>
    <dgm:pt modelId="{3BA9CAC7-62D4-40FE-BB84-127F17A830FA}" type="sibTrans" cxnId="{D8981669-33A5-47B8-8669-27C3A7154987}">
      <dgm:prSet/>
      <dgm:spPr/>
      <dgm:t>
        <a:bodyPr/>
        <a:lstStyle/>
        <a:p>
          <a:endParaRPr lang="en-US"/>
        </a:p>
      </dgm:t>
    </dgm:pt>
    <dgm:pt modelId="{C2E656D4-7D0A-4D79-965E-C558B561DA19}">
      <dgm:prSet custT="1"/>
      <dgm:spPr>
        <a:solidFill>
          <a:schemeClr val="bg1">
            <a:lumMod val="95000"/>
          </a:schemeClr>
        </a:solidFill>
      </dgm:spPr>
      <dgm:t>
        <a:bodyPr/>
        <a:lstStyle/>
        <a:p>
          <a:pPr rtl="0"/>
          <a:r>
            <a:rPr kumimoji="0" lang="en-US" altLang="zh-CN" sz="2300" b="0" i="0" u="none" strike="noStrike"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IT or software</a:t>
          </a:r>
        </a:p>
      </dgm:t>
    </dgm:pt>
    <dgm:pt modelId="{85DB8146-E82C-4C38-AB74-1A1DD9C42869}" type="parTrans" cxnId="{24860B9A-0FEF-4A8C-8F3A-5002D185E6C7}">
      <dgm:prSet/>
      <dgm:spPr/>
      <dgm:t>
        <a:bodyPr/>
        <a:lstStyle/>
        <a:p>
          <a:endParaRPr lang="en-US"/>
        </a:p>
      </dgm:t>
    </dgm:pt>
    <dgm:pt modelId="{B3527CBF-E924-433A-B8D6-6A2CC1540842}" type="sibTrans" cxnId="{24860B9A-0FEF-4A8C-8F3A-5002D185E6C7}">
      <dgm:prSet/>
      <dgm:spPr/>
      <dgm:t>
        <a:bodyPr/>
        <a:lstStyle/>
        <a:p>
          <a:endParaRPr lang="en-US"/>
        </a:p>
      </dgm:t>
    </dgm:pt>
    <dgm:pt modelId="{70F5D125-2208-4F1C-86B7-6776D1A58524}" type="pres">
      <dgm:prSet presAssocID="{F8225937-44D9-4F4D-BD01-4C73E421AA64}" presName="Name0" presStyleCnt="0">
        <dgm:presLayoutVars>
          <dgm:dir/>
          <dgm:animLvl val="lvl"/>
          <dgm:resizeHandles val="exact"/>
        </dgm:presLayoutVars>
      </dgm:prSet>
      <dgm:spPr/>
      <dgm:t>
        <a:bodyPr/>
        <a:lstStyle/>
        <a:p>
          <a:endParaRPr lang="en-US"/>
        </a:p>
      </dgm:t>
    </dgm:pt>
    <dgm:pt modelId="{26797F02-0999-4024-92A6-3F3712A1E672}" type="pres">
      <dgm:prSet presAssocID="{B8CFE78B-D4F2-4671-9F11-317535354113}" presName="composite" presStyleCnt="0"/>
      <dgm:spPr/>
    </dgm:pt>
    <dgm:pt modelId="{683A917C-6780-4610-A76D-D4D7DD4D3F1E}" type="pres">
      <dgm:prSet presAssocID="{B8CFE78B-D4F2-4671-9F11-317535354113}" presName="parTx" presStyleLbl="alignNode1" presStyleIdx="0" presStyleCnt="2" custFlipVert="1" custScaleY="62852">
        <dgm:presLayoutVars>
          <dgm:chMax val="0"/>
          <dgm:chPref val="0"/>
          <dgm:bulletEnabled val="1"/>
        </dgm:presLayoutVars>
      </dgm:prSet>
      <dgm:spPr/>
      <dgm:t>
        <a:bodyPr/>
        <a:lstStyle/>
        <a:p>
          <a:endParaRPr lang="en-US"/>
        </a:p>
      </dgm:t>
    </dgm:pt>
    <dgm:pt modelId="{4A282758-F27D-44CA-B847-1826E1CCCFCA}" type="pres">
      <dgm:prSet presAssocID="{B8CFE78B-D4F2-4671-9F11-317535354113}" presName="desTx" presStyleLbl="alignAccFollowNode1" presStyleIdx="0" presStyleCnt="2">
        <dgm:presLayoutVars>
          <dgm:bulletEnabled val="1"/>
        </dgm:presLayoutVars>
      </dgm:prSet>
      <dgm:spPr/>
      <dgm:t>
        <a:bodyPr/>
        <a:lstStyle/>
        <a:p>
          <a:endParaRPr lang="en-US"/>
        </a:p>
      </dgm:t>
    </dgm:pt>
    <dgm:pt modelId="{70B8061D-8F34-44D0-AFD2-E103DA781485}" type="pres">
      <dgm:prSet presAssocID="{3E3B58F8-9C66-4E07-AADB-F556F3A4D9AC}" presName="space" presStyleCnt="0"/>
      <dgm:spPr/>
    </dgm:pt>
    <dgm:pt modelId="{C78AC798-5ECB-4075-B9EB-E8B80B3E3EA8}" type="pres">
      <dgm:prSet presAssocID="{85EC614B-FF0A-4973-BB18-38E99EE6BCA5}" presName="composite" presStyleCnt="0"/>
      <dgm:spPr/>
    </dgm:pt>
    <dgm:pt modelId="{070CCB4E-7DD5-4335-BA4C-7EC69AD868E5}" type="pres">
      <dgm:prSet presAssocID="{85EC614B-FF0A-4973-BB18-38E99EE6BCA5}" presName="parTx" presStyleLbl="alignNode1" presStyleIdx="1" presStyleCnt="2">
        <dgm:presLayoutVars>
          <dgm:chMax val="0"/>
          <dgm:chPref val="0"/>
          <dgm:bulletEnabled val="1"/>
        </dgm:presLayoutVars>
      </dgm:prSet>
      <dgm:spPr/>
      <dgm:t>
        <a:bodyPr/>
        <a:lstStyle/>
        <a:p>
          <a:endParaRPr lang="en-US"/>
        </a:p>
      </dgm:t>
    </dgm:pt>
    <dgm:pt modelId="{7FDD568F-03E2-45A7-97C6-03E3E3A84FCF}" type="pres">
      <dgm:prSet presAssocID="{85EC614B-FF0A-4973-BB18-38E99EE6BCA5}" presName="desTx" presStyleLbl="alignAccFollowNode1" presStyleIdx="1" presStyleCnt="2">
        <dgm:presLayoutVars>
          <dgm:bulletEnabled val="1"/>
        </dgm:presLayoutVars>
      </dgm:prSet>
      <dgm:spPr/>
      <dgm:t>
        <a:bodyPr/>
        <a:lstStyle/>
        <a:p>
          <a:endParaRPr lang="en-US"/>
        </a:p>
      </dgm:t>
    </dgm:pt>
  </dgm:ptLst>
  <dgm:cxnLst>
    <dgm:cxn modelId="{65E67456-096F-4EC8-B9EF-C471BD2BB125}" type="presOf" srcId="{CEEBD5CE-CF09-4A17-BF83-6A81174F4DE7}" destId="{7FDD568F-03E2-45A7-97C6-03E3E3A84FCF}" srcOrd="0" destOrd="0" presId="urn:microsoft.com/office/officeart/2005/8/layout/hList1"/>
    <dgm:cxn modelId="{99F174B5-E9A2-4385-900F-000E785F1E7D}" srcId="{B8CFE78B-D4F2-4671-9F11-317535354113}" destId="{80F3846E-E16E-45CE-ACA9-E934C874F54C}" srcOrd="8" destOrd="0" parTransId="{A68B2B3C-D149-4BAA-B99F-EAFC9DD1F1EA}" sibTransId="{7079DA6C-13F5-478C-9B1C-09E37F430185}"/>
    <dgm:cxn modelId="{75783B7C-CED7-4B2F-82FE-8DDCB6ABFCC0}" type="presOf" srcId="{15207ACB-EDF2-4A6F-8090-B19DA21A9076}" destId="{7FDD568F-03E2-45A7-97C6-03E3E3A84FCF}" srcOrd="0" destOrd="2" presId="urn:microsoft.com/office/officeart/2005/8/layout/hList1"/>
    <dgm:cxn modelId="{4E63BAD3-BC23-4830-97BD-5C5002689DA5}" srcId="{85EC614B-FF0A-4973-BB18-38E99EE6BCA5}" destId="{D345F7AC-04F6-44CA-A0AD-FD9D34221811}" srcOrd="5" destOrd="0" parTransId="{ABC330DD-B260-4F93-B1E0-24C9C760E835}" sibTransId="{479E14EA-6FEB-467A-85AB-E5939BD4C14F}"/>
    <dgm:cxn modelId="{8E2319F1-64A5-47EA-9A3A-71D3FDA6082E}" type="presOf" srcId="{C2E656D4-7D0A-4D79-965E-C558B561DA19}" destId="{4A282758-F27D-44CA-B847-1826E1CCCFCA}" srcOrd="0" destOrd="10" presId="urn:microsoft.com/office/officeart/2005/8/layout/hList1"/>
    <dgm:cxn modelId="{6BAD0BEE-CF11-43E1-B8E2-1E060A137752}" srcId="{85EC614B-FF0A-4973-BB18-38E99EE6BCA5}" destId="{21F12A7F-EBAF-4854-B4DB-CA1A9D23345C}" srcOrd="7" destOrd="0" parTransId="{7C54CD3F-B5B3-48BF-91AA-05D0E33EDE40}" sibTransId="{00FAB6EA-DDA2-4C7D-9175-399E4DEBBEFC}"/>
    <dgm:cxn modelId="{31D43A41-2AB7-42E9-A336-BE6D8246361E}" type="presOf" srcId="{1B71FB1C-16BC-4DAF-A9A3-942FDED23226}" destId="{4A282758-F27D-44CA-B847-1826E1CCCFCA}" srcOrd="0" destOrd="5" presId="urn:microsoft.com/office/officeart/2005/8/layout/hList1"/>
    <dgm:cxn modelId="{61744440-FDF4-4912-9D30-6955BED71439}" type="presOf" srcId="{A7DDF709-F175-451E-8923-C141E64A4AE4}" destId="{4A282758-F27D-44CA-B847-1826E1CCCFCA}" srcOrd="0" destOrd="0" presId="urn:microsoft.com/office/officeart/2005/8/layout/hList1"/>
    <dgm:cxn modelId="{4480ED61-BBBA-4796-8F89-A84B4593020F}" type="presOf" srcId="{21F12A7F-EBAF-4854-B4DB-CA1A9D23345C}" destId="{7FDD568F-03E2-45A7-97C6-03E3E3A84FCF}" srcOrd="0" destOrd="7" presId="urn:microsoft.com/office/officeart/2005/8/layout/hList1"/>
    <dgm:cxn modelId="{0068EE16-7340-4D82-8854-A950BBDBC212}" srcId="{B8CFE78B-D4F2-4671-9F11-317535354113}" destId="{1B71FB1C-16BC-4DAF-A9A3-942FDED23226}" srcOrd="5" destOrd="0" parTransId="{99BFEA32-182D-401B-BE9E-81427DA4CEB7}" sibTransId="{ACA06B38-878E-4F21-8FB5-95D2FDBFAA91}"/>
    <dgm:cxn modelId="{AD03FE04-DB0F-472C-8A8A-7E5C89958759}" type="presOf" srcId="{3A84D3AC-A6CB-4489-B755-93067B1D9449}" destId="{7FDD568F-03E2-45A7-97C6-03E3E3A84FCF}" srcOrd="0" destOrd="1" presId="urn:microsoft.com/office/officeart/2005/8/layout/hList1"/>
    <dgm:cxn modelId="{AFFB22F2-3FDF-45C1-9CDF-3963D62A9DE3}" srcId="{85EC614B-FF0A-4973-BB18-38E99EE6BCA5}" destId="{43C44C41-E24D-45EE-80C3-D2EA8A8C1848}" srcOrd="4" destOrd="0" parTransId="{27714DD9-EE4D-46A5-BF1A-AB2579CD3433}" sibTransId="{6158D2A5-5D23-401D-9C67-8B95F3CB6E1B}"/>
    <dgm:cxn modelId="{24860B9A-0FEF-4A8C-8F3A-5002D185E6C7}" srcId="{B8CFE78B-D4F2-4671-9F11-317535354113}" destId="{C2E656D4-7D0A-4D79-965E-C558B561DA19}" srcOrd="10" destOrd="0" parTransId="{85DB8146-E82C-4C38-AB74-1A1DD9C42869}" sibTransId="{B3527CBF-E924-433A-B8D6-6A2CC1540842}"/>
    <dgm:cxn modelId="{7CAB759B-95F0-41A9-9104-6FEE94DDF142}" srcId="{B8CFE78B-D4F2-4671-9F11-317535354113}" destId="{A7DDF709-F175-451E-8923-C141E64A4AE4}" srcOrd="0" destOrd="0" parTransId="{F9C74F34-B4E6-43AF-9832-1E2738EE6086}" sibTransId="{9FB5F249-CCCC-4C8B-AE5C-544DA63EBF99}"/>
    <dgm:cxn modelId="{6C64716E-DF31-4A02-AB21-E9A90D6F3214}" type="presOf" srcId="{1BD04FB7-1F12-4B3C-AE18-99F9810EC887}" destId="{7FDD568F-03E2-45A7-97C6-03E3E3A84FCF}" srcOrd="0" destOrd="8" presId="urn:microsoft.com/office/officeart/2005/8/layout/hList1"/>
    <dgm:cxn modelId="{672BEC5E-959C-43BA-B5B6-513E77763544}" srcId="{B8CFE78B-D4F2-4671-9F11-317535354113}" destId="{3899F1B6-2E01-466B-8A7C-EF8632545285}" srcOrd="11" destOrd="0" parTransId="{DD048E4D-5F3A-4230-9A02-83B9B09A4C5F}" sibTransId="{5C9AF2D0-0527-42D2-B0FD-63647C3A9C24}"/>
    <dgm:cxn modelId="{E226BACE-B8BA-48AA-8E3E-CF8E4DE321D9}" type="presOf" srcId="{F6154509-76D1-43E1-A541-7E1F32A88742}" destId="{4A282758-F27D-44CA-B847-1826E1CCCFCA}" srcOrd="0" destOrd="4" presId="urn:microsoft.com/office/officeart/2005/8/layout/hList1"/>
    <dgm:cxn modelId="{091F6F7F-1FAC-4F97-8A4D-6DEE788A42C3}" srcId="{B8CFE78B-D4F2-4671-9F11-317535354113}" destId="{7983FA90-9AD1-4CFC-B648-555DF888A1CC}" srcOrd="1" destOrd="0" parTransId="{78113B58-1CD6-4DB2-AE11-4ACECD28EB4B}" sibTransId="{2BD223F9-39E9-43DC-B4C8-F532971223CB}"/>
    <dgm:cxn modelId="{60B84B92-E6FC-40D1-AB67-54E5A5CF9D6C}" srcId="{85EC614B-FF0A-4973-BB18-38E99EE6BCA5}" destId="{CEEBD5CE-CF09-4A17-BF83-6A81174F4DE7}" srcOrd="0" destOrd="0" parTransId="{C4AD457D-96C5-4B96-8DD0-F0D2F39CAA82}" sibTransId="{8F5ECEDF-482A-4060-BEA6-B41B87112A5B}"/>
    <dgm:cxn modelId="{44AFD6B0-2056-442C-8F80-BE715CCCFCF4}" type="presOf" srcId="{7983FA90-9AD1-4CFC-B648-555DF888A1CC}" destId="{4A282758-F27D-44CA-B847-1826E1CCCFCA}" srcOrd="0" destOrd="1" presId="urn:microsoft.com/office/officeart/2005/8/layout/hList1"/>
    <dgm:cxn modelId="{AE730442-1568-4412-81AF-111E271979F6}" type="presOf" srcId="{F19CC21B-A1EC-414F-9CC8-42C58F22B9FA}" destId="{7FDD568F-03E2-45A7-97C6-03E3E3A84FCF}" srcOrd="0" destOrd="9" presId="urn:microsoft.com/office/officeart/2005/8/layout/hList1"/>
    <dgm:cxn modelId="{45168E44-FE40-4E5C-9029-493F58C2C5AD}" srcId="{B8CFE78B-D4F2-4671-9F11-317535354113}" destId="{9909656B-E7FD-4FDD-A100-245A9C9CA86D}" srcOrd="6" destOrd="0" parTransId="{BE762603-25D5-4CF2-B3C2-C5ED65C325CE}" sibTransId="{99624092-0752-40FC-A84E-08D1124ACF81}"/>
    <dgm:cxn modelId="{A45B0B8F-DC43-45D9-BFA6-C2831713D8C7}" type="presOf" srcId="{CF41D1E4-2512-4786-B06D-DDBA35B52022}" destId="{4A282758-F27D-44CA-B847-1826E1CCCFCA}" srcOrd="0" destOrd="7" presId="urn:microsoft.com/office/officeart/2005/8/layout/hList1"/>
    <dgm:cxn modelId="{0602B4C0-C905-4976-B0AF-6113D013E14B}" srcId="{85EC614B-FF0A-4973-BB18-38E99EE6BCA5}" destId="{94A67920-27FD-409E-BDE1-C876943A30B2}" srcOrd="6" destOrd="0" parTransId="{79373AEE-0611-4367-AA2D-FAC37B90DA88}" sibTransId="{BE52E29E-9470-4167-924E-2D35C43EF039}"/>
    <dgm:cxn modelId="{4E81A34E-0325-47DF-803C-7B518C07D458}" srcId="{B8CFE78B-D4F2-4671-9F11-317535354113}" destId="{047581A0-C1BC-494B-8D40-46D28A28A2AA}" srcOrd="3" destOrd="0" parTransId="{2AB08B7D-B1AE-46D9-A8E4-4FEBCD8862A6}" sibTransId="{F7D6987D-5A54-43F6-A84F-F4AD55CC23A5}"/>
    <dgm:cxn modelId="{3EE8A70B-CB98-4092-AFE9-919BFACECCC4}" srcId="{B8CFE78B-D4F2-4671-9F11-317535354113}" destId="{ABDCD5B4-1C22-44D3-90DF-838962786549}" srcOrd="2" destOrd="0" parTransId="{DEB2517E-46E0-459F-AB5D-3F4B0820D87F}" sibTransId="{17C8D783-6BA1-4A5C-ACD8-8695EA2FC594}"/>
    <dgm:cxn modelId="{33549B45-C6E1-4641-9FD9-749055892642}" type="presOf" srcId="{9909656B-E7FD-4FDD-A100-245A9C9CA86D}" destId="{4A282758-F27D-44CA-B847-1826E1CCCFCA}" srcOrd="0" destOrd="6" presId="urn:microsoft.com/office/officeart/2005/8/layout/hList1"/>
    <dgm:cxn modelId="{D1775EE4-B3DD-4D23-81D2-9596FEA6812A}" type="presOf" srcId="{80F3846E-E16E-45CE-ACA9-E934C874F54C}" destId="{4A282758-F27D-44CA-B847-1826E1CCCFCA}" srcOrd="0" destOrd="8" presId="urn:microsoft.com/office/officeart/2005/8/layout/hList1"/>
    <dgm:cxn modelId="{83DDBD54-E5D6-4EDF-8336-67223FB04895}" srcId="{85EC614B-FF0A-4973-BB18-38E99EE6BCA5}" destId="{F19CC21B-A1EC-414F-9CC8-42C58F22B9FA}" srcOrd="9" destOrd="0" parTransId="{9B12972E-E9B0-4F4C-8C47-9F4FEF47E24C}" sibTransId="{520CE743-B911-49CA-A6E0-4B81946F0728}"/>
    <dgm:cxn modelId="{C864A787-0324-41DE-8350-58601AD3329F}" srcId="{F8225937-44D9-4F4D-BD01-4C73E421AA64}" destId="{B8CFE78B-D4F2-4671-9F11-317535354113}" srcOrd="0" destOrd="0" parTransId="{56A0B402-2837-40DC-A5A1-20B56FD76ED6}" sibTransId="{3E3B58F8-9C66-4E07-AADB-F556F3A4D9AC}"/>
    <dgm:cxn modelId="{06C854D1-3331-4D0D-99BA-DA068278F98A}" srcId="{85EC614B-FF0A-4973-BB18-38E99EE6BCA5}" destId="{15207ACB-EDF2-4A6F-8090-B19DA21A9076}" srcOrd="2" destOrd="0" parTransId="{AC82E1A8-EA77-4078-AF21-18394A309B59}" sibTransId="{3D145BA4-4E4E-4C88-A324-3A2021CF505D}"/>
    <dgm:cxn modelId="{78201B83-51FB-4FB1-BFFD-B712A2C0E801}" srcId="{F8225937-44D9-4F4D-BD01-4C73E421AA64}" destId="{85EC614B-FF0A-4973-BB18-38E99EE6BCA5}" srcOrd="1" destOrd="0" parTransId="{B4566C59-0318-4EAB-B146-2D55B43F92C1}" sibTransId="{36504747-CC75-411D-947B-D20553B58CA8}"/>
    <dgm:cxn modelId="{D47A6F77-C5EB-41B2-A856-736995E89CD3}" type="presOf" srcId="{A6A188AB-A5D8-4257-A76D-BA68D0C5C452}" destId="{4A282758-F27D-44CA-B847-1826E1CCCFCA}" srcOrd="0" destOrd="9" presId="urn:microsoft.com/office/officeart/2005/8/layout/hList1"/>
    <dgm:cxn modelId="{E2DA376F-1828-4557-8025-1351438AA27E}" srcId="{B8CFE78B-D4F2-4671-9F11-317535354113}" destId="{F6154509-76D1-43E1-A541-7E1F32A88742}" srcOrd="4" destOrd="0" parTransId="{A590B662-C2B4-403E-A338-0C40DF8A80FA}" sibTransId="{EA6F2A49-447F-4E60-9479-71BF9730A022}"/>
    <dgm:cxn modelId="{9F0EECC5-8627-49E5-BC00-D4FAE4C9F930}" type="presOf" srcId="{94A67920-27FD-409E-BDE1-C876943A30B2}" destId="{7FDD568F-03E2-45A7-97C6-03E3E3A84FCF}" srcOrd="0" destOrd="6" presId="urn:microsoft.com/office/officeart/2005/8/layout/hList1"/>
    <dgm:cxn modelId="{63A82726-B803-4C8B-89A3-92D5800E00E8}" type="presOf" srcId="{3899F1B6-2E01-466B-8A7C-EF8632545285}" destId="{4A282758-F27D-44CA-B847-1826E1CCCFCA}" srcOrd="0" destOrd="11" presId="urn:microsoft.com/office/officeart/2005/8/layout/hList1"/>
    <dgm:cxn modelId="{9DE48013-1DE5-4CD3-ACA4-C913528B4EC2}" type="presOf" srcId="{B8CFE78B-D4F2-4671-9F11-317535354113}" destId="{683A917C-6780-4610-A76D-D4D7DD4D3F1E}" srcOrd="0" destOrd="0" presId="urn:microsoft.com/office/officeart/2005/8/layout/hList1"/>
    <dgm:cxn modelId="{7C836B26-F1DF-416C-9FAD-EFBE81909CC5}" type="presOf" srcId="{85EC614B-FF0A-4973-BB18-38E99EE6BCA5}" destId="{070CCB4E-7DD5-4335-BA4C-7EC69AD868E5}" srcOrd="0" destOrd="0" presId="urn:microsoft.com/office/officeart/2005/8/layout/hList1"/>
    <dgm:cxn modelId="{20BEF97B-AA5D-4AF1-8F84-94749541F6EC}" type="presOf" srcId="{D345F7AC-04F6-44CA-A0AD-FD9D34221811}" destId="{7FDD568F-03E2-45A7-97C6-03E3E3A84FCF}" srcOrd="0" destOrd="5" presId="urn:microsoft.com/office/officeart/2005/8/layout/hList1"/>
    <dgm:cxn modelId="{8C03E475-A62F-4123-AAB1-D45C86B72E33}" srcId="{85EC614B-FF0A-4973-BB18-38E99EE6BCA5}" destId="{A279D35C-AF8C-4FE1-9D13-D838F9359424}" srcOrd="3" destOrd="0" parTransId="{1C254894-2737-421B-BED1-010AD3963FE8}" sibTransId="{8832E06E-E89A-45A5-BF0E-A594ADE615A8}"/>
    <dgm:cxn modelId="{58F58FEB-EE98-4F55-B5A6-C4F74589351D}" type="presOf" srcId="{047581A0-C1BC-494B-8D40-46D28A28A2AA}" destId="{4A282758-F27D-44CA-B847-1826E1CCCFCA}" srcOrd="0" destOrd="3" presId="urn:microsoft.com/office/officeart/2005/8/layout/hList1"/>
    <dgm:cxn modelId="{1740A6A9-9503-4240-837B-1DBFF0560E8C}" type="presOf" srcId="{43C44C41-E24D-45EE-80C3-D2EA8A8C1848}" destId="{7FDD568F-03E2-45A7-97C6-03E3E3A84FCF}" srcOrd="0" destOrd="4" presId="urn:microsoft.com/office/officeart/2005/8/layout/hList1"/>
    <dgm:cxn modelId="{22F4F499-8972-437D-A62C-7B2C080B3027}" srcId="{85EC614B-FF0A-4973-BB18-38E99EE6BCA5}" destId="{1BD04FB7-1F12-4B3C-AE18-99F9810EC887}" srcOrd="8" destOrd="0" parTransId="{BC338ED0-E806-4E77-93AA-01871646F798}" sibTransId="{632835E6-F134-401D-A1D2-93D940F2F15E}"/>
    <dgm:cxn modelId="{DCF56EEF-BE72-4ABE-A554-C058E0408238}" type="presOf" srcId="{ABDCD5B4-1C22-44D3-90DF-838962786549}" destId="{4A282758-F27D-44CA-B847-1826E1CCCFCA}" srcOrd="0" destOrd="2" presId="urn:microsoft.com/office/officeart/2005/8/layout/hList1"/>
    <dgm:cxn modelId="{96CC523E-449B-4438-8015-4261ADE1DC46}" srcId="{B8CFE78B-D4F2-4671-9F11-317535354113}" destId="{CF41D1E4-2512-4786-B06D-DDBA35B52022}" srcOrd="7" destOrd="0" parTransId="{5C172657-73A1-4C64-94F4-ED0D101BF5F4}" sibTransId="{8480DFE1-91FE-4549-86D7-F2FCFCB27F8F}"/>
    <dgm:cxn modelId="{D8981669-33A5-47B8-8669-27C3A7154987}" srcId="{B8CFE78B-D4F2-4671-9F11-317535354113}" destId="{A6A188AB-A5D8-4257-A76D-BA68D0C5C452}" srcOrd="9" destOrd="0" parTransId="{4A320736-0C7A-4936-8D0F-9C8F5272CB44}" sibTransId="{3BA9CAC7-62D4-40FE-BB84-127F17A830FA}"/>
    <dgm:cxn modelId="{49CF102E-E64D-4A9B-90BA-1BB587E8E6D5}" srcId="{85EC614B-FF0A-4973-BB18-38E99EE6BCA5}" destId="{3A84D3AC-A6CB-4489-B755-93067B1D9449}" srcOrd="1" destOrd="0" parTransId="{D8932F72-1C6B-48B9-9049-E34AF575DBB5}" sibTransId="{5454473A-A4D0-44AB-9EDA-DF3722E3F754}"/>
    <dgm:cxn modelId="{730ECE39-A586-4127-9BE1-5BD303B140C8}" type="presOf" srcId="{A279D35C-AF8C-4FE1-9D13-D838F9359424}" destId="{7FDD568F-03E2-45A7-97C6-03E3E3A84FCF}" srcOrd="0" destOrd="3" presId="urn:microsoft.com/office/officeart/2005/8/layout/hList1"/>
    <dgm:cxn modelId="{CC3D910D-E4F5-4D4A-BBD5-0FC4D6C9927E}" type="presOf" srcId="{F8225937-44D9-4F4D-BD01-4C73E421AA64}" destId="{70F5D125-2208-4F1C-86B7-6776D1A58524}" srcOrd="0" destOrd="0" presId="urn:microsoft.com/office/officeart/2005/8/layout/hList1"/>
    <dgm:cxn modelId="{8540D176-47D9-4A52-8442-EE073C299547}" type="presParOf" srcId="{70F5D125-2208-4F1C-86B7-6776D1A58524}" destId="{26797F02-0999-4024-92A6-3F3712A1E672}" srcOrd="0" destOrd="0" presId="urn:microsoft.com/office/officeart/2005/8/layout/hList1"/>
    <dgm:cxn modelId="{61660EFB-24FD-4E05-9A97-254D4C130044}" type="presParOf" srcId="{26797F02-0999-4024-92A6-3F3712A1E672}" destId="{683A917C-6780-4610-A76D-D4D7DD4D3F1E}" srcOrd="0" destOrd="0" presId="urn:microsoft.com/office/officeart/2005/8/layout/hList1"/>
    <dgm:cxn modelId="{639B3EED-35F8-457B-A9C6-0CCAC502F586}" type="presParOf" srcId="{26797F02-0999-4024-92A6-3F3712A1E672}" destId="{4A282758-F27D-44CA-B847-1826E1CCCFCA}" srcOrd="1" destOrd="0" presId="urn:microsoft.com/office/officeart/2005/8/layout/hList1"/>
    <dgm:cxn modelId="{55334F4F-AB27-4EBF-AA77-97360BE473B1}" type="presParOf" srcId="{70F5D125-2208-4F1C-86B7-6776D1A58524}" destId="{70B8061D-8F34-44D0-AFD2-E103DA781485}" srcOrd="1" destOrd="0" presId="urn:microsoft.com/office/officeart/2005/8/layout/hList1"/>
    <dgm:cxn modelId="{AB812AF5-8E89-4AD8-A9C2-9E6ABA871E3A}" type="presParOf" srcId="{70F5D125-2208-4F1C-86B7-6776D1A58524}" destId="{C78AC798-5ECB-4075-B9EB-E8B80B3E3EA8}" srcOrd="2" destOrd="0" presId="urn:microsoft.com/office/officeart/2005/8/layout/hList1"/>
    <dgm:cxn modelId="{049D1305-9A9C-4207-B82E-3009D2FF79AB}" type="presParOf" srcId="{C78AC798-5ECB-4075-B9EB-E8B80B3E3EA8}" destId="{070CCB4E-7DD5-4335-BA4C-7EC69AD868E5}" srcOrd="0" destOrd="0" presId="urn:microsoft.com/office/officeart/2005/8/layout/hList1"/>
    <dgm:cxn modelId="{457BB020-3F6D-492E-9965-9C6505EDCF15}" type="presParOf" srcId="{C78AC798-5ECB-4075-B9EB-E8B80B3E3EA8}" destId="{7FDD568F-03E2-45A7-97C6-03E3E3A84FCF}"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1525AD-71BE-42A0-A2B5-ABB15CB46B27}">
      <dsp:nvSpPr>
        <dsp:cNvPr id="0" name=""/>
        <dsp:cNvSpPr/>
      </dsp:nvSpPr>
      <dsp:spPr>
        <a:xfrm>
          <a:off x="212855" y="2690841"/>
          <a:ext cx="4261150" cy="1167707"/>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5">
                  <a:lumMod val="50000"/>
                </a:schemeClr>
              </a:solidFill>
              <a:latin typeface="+mj-lt"/>
            </a:rPr>
            <a:t>PROGRAMMES &amp; </a:t>
          </a:r>
        </a:p>
        <a:p>
          <a:pPr lvl="0" algn="ctr" defTabSz="1066800">
            <a:lnSpc>
              <a:spcPct val="90000"/>
            </a:lnSpc>
            <a:spcBef>
              <a:spcPct val="0"/>
            </a:spcBef>
            <a:spcAft>
              <a:spcPct val="35000"/>
            </a:spcAft>
          </a:pPr>
          <a:r>
            <a:rPr lang="en-US" sz="2400" b="1" kern="1200" dirty="0" smtClean="0">
              <a:solidFill>
                <a:schemeClr val="accent5">
                  <a:lumMod val="50000"/>
                </a:schemeClr>
              </a:solidFill>
              <a:latin typeface="+mj-lt"/>
            </a:rPr>
            <a:t>ACTIVITIES (</a:t>
          </a:r>
          <a:r>
            <a:rPr lang="en-US" sz="2400" b="1" kern="1200" dirty="0" smtClean="0">
              <a:solidFill>
                <a:schemeClr val="accent5">
                  <a:lumMod val="50000"/>
                </a:schemeClr>
              </a:solidFill>
              <a:latin typeface="+mj-lt"/>
            </a:rPr>
            <a:t>NITTTR)</a:t>
          </a:r>
          <a:endParaRPr lang="en-US" sz="2400" b="1" kern="1200" dirty="0">
            <a:solidFill>
              <a:schemeClr val="accent5">
                <a:lumMod val="50000"/>
              </a:schemeClr>
            </a:solidFill>
            <a:latin typeface="+mj-lt"/>
          </a:endParaRPr>
        </a:p>
      </dsp:txBody>
      <dsp:txXfrm>
        <a:off x="212855" y="2690841"/>
        <a:ext cx="4261150" cy="1167707"/>
      </dsp:txXfrm>
    </dsp:sp>
    <dsp:sp modelId="{D28AC666-DFA0-4889-9D57-22A47F1A1998}">
      <dsp:nvSpPr>
        <dsp:cNvPr id="0" name=""/>
        <dsp:cNvSpPr/>
      </dsp:nvSpPr>
      <dsp:spPr>
        <a:xfrm rot="17978167">
          <a:off x="3693007" y="1915785"/>
          <a:ext cx="3089942" cy="32092"/>
        </a:xfrm>
        <a:custGeom>
          <a:avLst/>
          <a:gdLst/>
          <a:ahLst/>
          <a:cxnLst/>
          <a:rect l="0" t="0" r="0" b="0"/>
          <a:pathLst>
            <a:path>
              <a:moveTo>
                <a:pt x="0" y="16046"/>
              </a:moveTo>
              <a:lnTo>
                <a:pt x="3089942"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17978167">
        <a:off x="5160729" y="1854583"/>
        <a:ext cx="154497" cy="154497"/>
      </dsp:txXfrm>
    </dsp:sp>
    <dsp:sp modelId="{969ECFC6-C9D5-458C-983B-706DA396FF75}">
      <dsp:nvSpPr>
        <dsp:cNvPr id="0" name=""/>
        <dsp:cNvSpPr/>
      </dsp:nvSpPr>
      <dsp:spPr>
        <a:xfrm>
          <a:off x="6001950" y="5114"/>
          <a:ext cx="2335414" cy="1167707"/>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3366"/>
              </a:solidFill>
              <a:cs typeface="Arial" charset="0"/>
              <a:sym typeface="Times New Roman" pitchFamily="18" charset="0"/>
            </a:rPr>
            <a:t>Education &amp; Training</a:t>
          </a:r>
          <a:endParaRPr lang="en-US" sz="2300" kern="1200" dirty="0"/>
        </a:p>
      </dsp:txBody>
      <dsp:txXfrm>
        <a:off x="6001950" y="5114"/>
        <a:ext cx="2335414" cy="1167707"/>
      </dsp:txXfrm>
    </dsp:sp>
    <dsp:sp modelId="{381D02AB-B8AC-4DF2-A553-A21F54F89A5A}">
      <dsp:nvSpPr>
        <dsp:cNvPr id="0" name=""/>
        <dsp:cNvSpPr/>
      </dsp:nvSpPr>
      <dsp:spPr>
        <a:xfrm rot="19121326">
          <a:off x="4220887" y="2587217"/>
          <a:ext cx="2034182" cy="32092"/>
        </a:xfrm>
        <a:custGeom>
          <a:avLst/>
          <a:gdLst/>
          <a:ahLst/>
          <a:cxnLst/>
          <a:rect l="0" t="0" r="0" b="0"/>
          <a:pathLst>
            <a:path>
              <a:moveTo>
                <a:pt x="0" y="16046"/>
              </a:moveTo>
              <a:lnTo>
                <a:pt x="2034182"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9121326">
        <a:off x="5187123" y="2552408"/>
        <a:ext cx="101709" cy="101709"/>
      </dsp:txXfrm>
    </dsp:sp>
    <dsp:sp modelId="{A966343A-9B9B-44CF-96D6-0485C1B82795}">
      <dsp:nvSpPr>
        <dsp:cNvPr id="0" name=""/>
        <dsp:cNvSpPr/>
      </dsp:nvSpPr>
      <dsp:spPr>
        <a:xfrm>
          <a:off x="6001950" y="1347978"/>
          <a:ext cx="2335414" cy="1167707"/>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3366"/>
              </a:solidFill>
              <a:cs typeface="Arial" charset="0"/>
              <a:sym typeface="Times New Roman" pitchFamily="18" charset="0"/>
            </a:rPr>
            <a:t>Curriculum Development</a:t>
          </a:r>
          <a:endParaRPr lang="en-US" sz="2300" kern="1200" dirty="0"/>
        </a:p>
      </dsp:txBody>
      <dsp:txXfrm>
        <a:off x="6001950" y="1347978"/>
        <a:ext cx="2335414" cy="1167707"/>
      </dsp:txXfrm>
    </dsp:sp>
    <dsp:sp modelId="{E6344FD4-283A-4E3B-843A-2BC2763DD815}">
      <dsp:nvSpPr>
        <dsp:cNvPr id="0" name=""/>
        <dsp:cNvSpPr/>
      </dsp:nvSpPr>
      <dsp:spPr>
        <a:xfrm>
          <a:off x="4474006" y="3258648"/>
          <a:ext cx="1527944" cy="32092"/>
        </a:xfrm>
        <a:custGeom>
          <a:avLst/>
          <a:gdLst/>
          <a:ahLst/>
          <a:cxnLst/>
          <a:rect l="0" t="0" r="0" b="0"/>
          <a:pathLst>
            <a:path>
              <a:moveTo>
                <a:pt x="0" y="16046"/>
              </a:moveTo>
              <a:lnTo>
                <a:pt x="1527944"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99779" y="3236496"/>
        <a:ext cx="76397" cy="76397"/>
      </dsp:txXfrm>
    </dsp:sp>
    <dsp:sp modelId="{EDC9C60B-0582-4676-AD82-CD43C111C839}">
      <dsp:nvSpPr>
        <dsp:cNvPr id="0" name=""/>
        <dsp:cNvSpPr/>
      </dsp:nvSpPr>
      <dsp:spPr>
        <a:xfrm>
          <a:off x="6001950" y="2690841"/>
          <a:ext cx="2335414" cy="1167707"/>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3366"/>
              </a:solidFill>
              <a:cs typeface="Arial" charset="0"/>
              <a:sym typeface="Times New Roman" pitchFamily="18" charset="0"/>
            </a:rPr>
            <a:t>Instructional Material Development</a:t>
          </a:r>
          <a:endParaRPr lang="en-US" sz="2300" kern="1200" dirty="0"/>
        </a:p>
      </dsp:txBody>
      <dsp:txXfrm>
        <a:off x="6001950" y="2690841"/>
        <a:ext cx="2335414" cy="1167707"/>
      </dsp:txXfrm>
    </dsp:sp>
    <dsp:sp modelId="{0782F97C-2DF0-47D3-BB71-BEF022B433F4}">
      <dsp:nvSpPr>
        <dsp:cNvPr id="0" name=""/>
        <dsp:cNvSpPr/>
      </dsp:nvSpPr>
      <dsp:spPr>
        <a:xfrm rot="2478674">
          <a:off x="4220887" y="3930080"/>
          <a:ext cx="2034182" cy="32092"/>
        </a:xfrm>
        <a:custGeom>
          <a:avLst/>
          <a:gdLst/>
          <a:ahLst/>
          <a:cxnLst/>
          <a:rect l="0" t="0" r="0" b="0"/>
          <a:pathLst>
            <a:path>
              <a:moveTo>
                <a:pt x="0" y="16046"/>
              </a:moveTo>
              <a:lnTo>
                <a:pt x="2034182"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2478674">
        <a:off x="5187123" y="3895272"/>
        <a:ext cx="101709" cy="101709"/>
      </dsp:txXfrm>
    </dsp:sp>
    <dsp:sp modelId="{1D4DD2BF-7E8B-4385-9FC0-351F0B37E9A7}">
      <dsp:nvSpPr>
        <dsp:cNvPr id="0" name=""/>
        <dsp:cNvSpPr/>
      </dsp:nvSpPr>
      <dsp:spPr>
        <a:xfrm>
          <a:off x="6001950" y="4033704"/>
          <a:ext cx="2335414" cy="1167707"/>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3366"/>
              </a:solidFill>
              <a:cs typeface="Arial" charset="0"/>
              <a:sym typeface="Times New Roman" pitchFamily="18" charset="0"/>
            </a:rPr>
            <a:t>Research &amp; Development</a:t>
          </a:r>
          <a:endParaRPr lang="en-US" sz="2300" kern="1200" dirty="0"/>
        </a:p>
      </dsp:txBody>
      <dsp:txXfrm>
        <a:off x="6001950" y="4033704"/>
        <a:ext cx="2335414" cy="1167707"/>
      </dsp:txXfrm>
    </dsp:sp>
    <dsp:sp modelId="{A41BAF04-4482-4BA2-9624-20881666B2C4}">
      <dsp:nvSpPr>
        <dsp:cNvPr id="0" name=""/>
        <dsp:cNvSpPr/>
      </dsp:nvSpPr>
      <dsp:spPr>
        <a:xfrm rot="3621833">
          <a:off x="3693007" y="4601511"/>
          <a:ext cx="3089942" cy="32092"/>
        </a:xfrm>
        <a:custGeom>
          <a:avLst/>
          <a:gdLst/>
          <a:ahLst/>
          <a:cxnLst/>
          <a:rect l="0" t="0" r="0" b="0"/>
          <a:pathLst>
            <a:path>
              <a:moveTo>
                <a:pt x="0" y="16046"/>
              </a:moveTo>
              <a:lnTo>
                <a:pt x="3089942" y="160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3621833">
        <a:off x="5160729" y="4540309"/>
        <a:ext cx="154497" cy="154497"/>
      </dsp:txXfrm>
    </dsp:sp>
    <dsp:sp modelId="{421DC5C1-17BC-4A67-965E-47021FFC4EC3}">
      <dsp:nvSpPr>
        <dsp:cNvPr id="0" name=""/>
        <dsp:cNvSpPr/>
      </dsp:nvSpPr>
      <dsp:spPr>
        <a:xfrm>
          <a:off x="6001950" y="5376567"/>
          <a:ext cx="2335414" cy="1167707"/>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3366"/>
              </a:solidFill>
              <a:cs typeface="Arial" charset="0"/>
              <a:sym typeface="Times New Roman" pitchFamily="18" charset="0"/>
            </a:rPr>
            <a:t>Extension &amp; Consultancy</a:t>
          </a:r>
          <a:endParaRPr lang="en-US" sz="2300" kern="1200" dirty="0"/>
        </a:p>
      </dsp:txBody>
      <dsp:txXfrm>
        <a:off x="6001950" y="5376567"/>
        <a:ext cx="2335414" cy="11677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1A6C3D-07A2-4E7B-9323-5166AE432FF1}">
      <dsp:nvSpPr>
        <dsp:cNvPr id="0" name=""/>
        <dsp:cNvSpPr/>
      </dsp:nvSpPr>
      <dsp:spPr>
        <a:xfrm>
          <a:off x="2577540" y="2422876"/>
          <a:ext cx="4009010" cy="2125323"/>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en-US" sz="2000" b="1" kern="1200" dirty="0" smtClean="0">
              <a:solidFill>
                <a:srgbClr val="003366"/>
              </a:solidFill>
              <a:ea typeface="MS Gothic" pitchFamily="49" charset="-128"/>
              <a:cs typeface="Arial" pitchFamily="34" charset="0"/>
            </a:rPr>
            <a:t>Knowledge centre</a:t>
          </a:r>
        </a:p>
        <a:p>
          <a:pPr lvl="0" algn="ctr" defTabSz="889000">
            <a:lnSpc>
              <a:spcPct val="90000"/>
            </a:lnSpc>
            <a:spcBef>
              <a:spcPct val="0"/>
            </a:spcBef>
            <a:spcAft>
              <a:spcPct val="35000"/>
            </a:spcAft>
          </a:pPr>
          <a:r>
            <a:rPr lang="en-US" altLang="en-US" sz="2000" kern="1200" dirty="0" smtClean="0">
              <a:solidFill>
                <a:srgbClr val="003366"/>
              </a:solidFill>
              <a:ea typeface="MS Gothic" pitchFamily="49" charset="-128"/>
              <a:cs typeface="Arial" pitchFamily="34" charset="0"/>
            </a:rPr>
            <a:t>Unique ID  of Trainee</a:t>
          </a:r>
        </a:p>
        <a:p>
          <a:pPr lvl="0" algn="ctr" defTabSz="889000">
            <a:lnSpc>
              <a:spcPct val="90000"/>
            </a:lnSpc>
            <a:spcBef>
              <a:spcPct val="0"/>
            </a:spcBef>
            <a:spcAft>
              <a:spcPct val="35000"/>
            </a:spcAft>
          </a:pPr>
          <a:r>
            <a:rPr lang="en-US" altLang="en-US" sz="2000" kern="1200" dirty="0" smtClean="0">
              <a:solidFill>
                <a:srgbClr val="003366"/>
              </a:solidFill>
              <a:ea typeface="MS Gothic" pitchFamily="49" charset="-128"/>
              <a:cs typeface="Arial" pitchFamily="34" charset="0"/>
            </a:rPr>
            <a:t>Data Collection </a:t>
          </a:r>
        </a:p>
        <a:p>
          <a:pPr lvl="0" algn="ctr" defTabSz="889000">
            <a:lnSpc>
              <a:spcPct val="90000"/>
            </a:lnSpc>
            <a:spcBef>
              <a:spcPct val="0"/>
            </a:spcBef>
            <a:spcAft>
              <a:spcPct val="35000"/>
            </a:spcAft>
          </a:pPr>
          <a:r>
            <a:rPr lang="en-US" altLang="en-US" sz="2000" kern="1200" dirty="0" smtClean="0">
              <a:solidFill>
                <a:srgbClr val="003366"/>
              </a:solidFill>
              <a:ea typeface="MS Gothic" pitchFamily="49" charset="-128"/>
              <a:cs typeface="Arial" pitchFamily="34" charset="0"/>
            </a:rPr>
            <a:t> Evaluation &amp; Analysis </a:t>
          </a:r>
        </a:p>
        <a:p>
          <a:pPr lvl="0" algn="ctr" defTabSz="889000">
            <a:lnSpc>
              <a:spcPct val="90000"/>
            </a:lnSpc>
            <a:spcBef>
              <a:spcPct val="0"/>
            </a:spcBef>
            <a:spcAft>
              <a:spcPct val="35000"/>
            </a:spcAft>
          </a:pPr>
          <a:r>
            <a:rPr lang="en-US" altLang="en-US" sz="2000" kern="1200" dirty="0" smtClean="0">
              <a:solidFill>
                <a:srgbClr val="003366"/>
              </a:solidFill>
              <a:ea typeface="MS Gothic" pitchFamily="49" charset="-128"/>
              <a:cs typeface="Arial" pitchFamily="34" charset="0"/>
            </a:rPr>
            <a:t> Reporting</a:t>
          </a:r>
          <a:endParaRPr lang="en-US" sz="2000" kern="1200" dirty="0"/>
        </a:p>
      </dsp:txBody>
      <dsp:txXfrm>
        <a:off x="2577540" y="2422876"/>
        <a:ext cx="4009010" cy="2125323"/>
      </dsp:txXfrm>
    </dsp:sp>
    <dsp:sp modelId="{33E8E3C2-FBD1-497C-B125-F941857E797B}">
      <dsp:nvSpPr>
        <dsp:cNvPr id="0" name=""/>
        <dsp:cNvSpPr/>
      </dsp:nvSpPr>
      <dsp:spPr>
        <a:xfrm rot="16186618">
          <a:off x="4413492" y="4475522"/>
          <a:ext cx="326505" cy="613290"/>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6186618">
        <a:off x="4413492" y="4475522"/>
        <a:ext cx="326505" cy="613290"/>
      </dsp:txXfrm>
    </dsp:sp>
    <dsp:sp modelId="{83BAF3D7-FFC2-43DB-A445-4D6BE1E15BAA}">
      <dsp:nvSpPr>
        <dsp:cNvPr id="0" name=""/>
        <dsp:cNvSpPr/>
      </dsp:nvSpPr>
      <dsp:spPr>
        <a:xfrm>
          <a:off x="3670101" y="3044"/>
          <a:ext cx="1803796" cy="1803796"/>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003366"/>
              </a:solidFill>
            </a:rPr>
            <a:t>Ignition</a:t>
          </a:r>
        </a:p>
        <a:p>
          <a:pPr lvl="0" algn="ctr" defTabSz="977900">
            <a:lnSpc>
              <a:spcPct val="90000"/>
            </a:lnSpc>
            <a:spcBef>
              <a:spcPct val="0"/>
            </a:spcBef>
            <a:spcAft>
              <a:spcPct val="35000"/>
            </a:spcAft>
          </a:pPr>
          <a:r>
            <a:rPr lang="en-US" sz="2200" kern="1200" dirty="0" smtClean="0">
              <a:solidFill>
                <a:srgbClr val="003366"/>
              </a:solidFill>
            </a:rPr>
            <a:t> &amp; </a:t>
          </a:r>
        </a:p>
        <a:p>
          <a:pPr lvl="0" algn="ctr" defTabSz="977900">
            <a:lnSpc>
              <a:spcPct val="90000"/>
            </a:lnSpc>
            <a:spcBef>
              <a:spcPct val="0"/>
            </a:spcBef>
            <a:spcAft>
              <a:spcPct val="35000"/>
            </a:spcAft>
          </a:pPr>
          <a:r>
            <a:rPr lang="en-US" sz="2200" kern="1200" dirty="0" smtClean="0">
              <a:solidFill>
                <a:srgbClr val="003366"/>
              </a:solidFill>
            </a:rPr>
            <a:t>Training</a:t>
          </a:r>
          <a:endParaRPr lang="en-US" sz="2200" kern="1200" dirty="0">
            <a:solidFill>
              <a:srgbClr val="003366"/>
            </a:solidFill>
          </a:endParaRPr>
        </a:p>
      </dsp:txBody>
      <dsp:txXfrm>
        <a:off x="3670101" y="3044"/>
        <a:ext cx="1803796" cy="1803796"/>
      </dsp:txXfrm>
    </dsp:sp>
    <dsp:sp modelId="{78ED221B-783B-4CAE-92B3-00DA75FE8960}">
      <dsp:nvSpPr>
        <dsp:cNvPr id="0" name=""/>
        <dsp:cNvSpPr/>
      </dsp:nvSpPr>
      <dsp:spPr>
        <a:xfrm rot="21546899">
          <a:off x="2087035" y="3142287"/>
          <a:ext cx="399991" cy="613290"/>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21546899">
        <a:off x="2087035" y="3142287"/>
        <a:ext cx="399991" cy="613290"/>
      </dsp:txXfrm>
    </dsp:sp>
    <dsp:sp modelId="{D4A1766A-43BC-431A-8E79-3A2EC36A6235}">
      <dsp:nvSpPr>
        <dsp:cNvPr id="0" name=""/>
        <dsp:cNvSpPr/>
      </dsp:nvSpPr>
      <dsp:spPr>
        <a:xfrm>
          <a:off x="7340202" y="2527101"/>
          <a:ext cx="1803796" cy="1803796"/>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003366"/>
              </a:solidFill>
            </a:rPr>
            <a:t>Ethics &amp; Values</a:t>
          </a:r>
          <a:endParaRPr lang="en-US" sz="2200" kern="1200" dirty="0">
            <a:solidFill>
              <a:srgbClr val="003366"/>
            </a:solidFill>
          </a:endParaRPr>
        </a:p>
      </dsp:txBody>
      <dsp:txXfrm>
        <a:off x="7340202" y="2527101"/>
        <a:ext cx="1803796" cy="1803796"/>
      </dsp:txXfrm>
    </dsp:sp>
    <dsp:sp modelId="{86F80F9B-560B-494A-8BD6-9C22D1BD6187}">
      <dsp:nvSpPr>
        <dsp:cNvPr id="0" name=""/>
        <dsp:cNvSpPr/>
      </dsp:nvSpPr>
      <dsp:spPr>
        <a:xfrm rot="5399562">
          <a:off x="4448137" y="1846055"/>
          <a:ext cx="268148" cy="613290"/>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5399562">
        <a:off x="4448137" y="1846055"/>
        <a:ext cx="268148" cy="613290"/>
      </dsp:txXfrm>
    </dsp:sp>
    <dsp:sp modelId="{81275AFA-710C-402D-878F-0201ED224C8E}">
      <dsp:nvSpPr>
        <dsp:cNvPr id="0" name=""/>
        <dsp:cNvSpPr/>
      </dsp:nvSpPr>
      <dsp:spPr>
        <a:xfrm>
          <a:off x="3680461" y="5054139"/>
          <a:ext cx="1803796" cy="1803796"/>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altLang="zh-CN" sz="2200" b="0" kern="1200" dirty="0" smtClean="0">
              <a:solidFill>
                <a:srgbClr val="003366"/>
              </a:solidFill>
              <a:latin typeface="+mn-lt"/>
              <a:ea typeface="MS Gothic" pitchFamily="49" charset="-128"/>
              <a:cs typeface="Arial" pitchFamily="34" charset="0"/>
            </a:rPr>
            <a:t>Different Levels of Skills Develop-</a:t>
          </a:r>
          <a:r>
            <a:rPr lang="en-US" altLang="zh-CN" sz="2200" b="0" kern="1200" dirty="0" err="1" smtClean="0">
              <a:solidFill>
                <a:srgbClr val="003366"/>
              </a:solidFill>
              <a:latin typeface="+mn-lt"/>
              <a:ea typeface="MS Gothic" pitchFamily="49" charset="-128"/>
              <a:cs typeface="Arial" pitchFamily="34" charset="0"/>
            </a:rPr>
            <a:t>ment</a:t>
          </a:r>
          <a:endParaRPr lang="en-US" sz="2200" b="0" kern="1200" dirty="0">
            <a:latin typeface="+mn-lt"/>
          </a:endParaRPr>
        </a:p>
      </dsp:txBody>
      <dsp:txXfrm>
        <a:off x="3680461" y="5054139"/>
        <a:ext cx="1803796" cy="1803796"/>
      </dsp:txXfrm>
    </dsp:sp>
    <dsp:sp modelId="{4A2F95E2-273D-41FD-8173-71333C0E6426}">
      <dsp:nvSpPr>
        <dsp:cNvPr id="0" name=""/>
        <dsp:cNvSpPr/>
      </dsp:nvSpPr>
      <dsp:spPr>
        <a:xfrm rot="10852811">
          <a:off x="6757005" y="3134941"/>
          <a:ext cx="410634" cy="613290"/>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52811">
        <a:off x="6757005" y="3134941"/>
        <a:ext cx="410634" cy="613290"/>
      </dsp:txXfrm>
    </dsp:sp>
    <dsp:sp modelId="{C1DFB11A-0203-465D-89A1-9823B5127E92}">
      <dsp:nvSpPr>
        <dsp:cNvPr id="0" name=""/>
        <dsp:cNvSpPr/>
      </dsp:nvSpPr>
      <dsp:spPr>
        <a:xfrm>
          <a:off x="0" y="2527101"/>
          <a:ext cx="1803796" cy="1803796"/>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003366"/>
              </a:solidFill>
            </a:rPr>
            <a:t>Village Employ-</a:t>
          </a:r>
          <a:r>
            <a:rPr lang="en-US" sz="2200" kern="1200" dirty="0" err="1" smtClean="0">
              <a:solidFill>
                <a:srgbClr val="003366"/>
              </a:solidFill>
            </a:rPr>
            <a:t>ment</a:t>
          </a:r>
          <a:endParaRPr lang="en-US" sz="2200" kern="1200" dirty="0">
            <a:solidFill>
              <a:srgbClr val="003366"/>
            </a:solidFill>
          </a:endParaRPr>
        </a:p>
      </dsp:txBody>
      <dsp:txXfrm>
        <a:off x="0" y="2527101"/>
        <a:ext cx="1803796" cy="180379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5E153C-6AA3-405A-808B-2AD4644FBD99}">
      <dsp:nvSpPr>
        <dsp:cNvPr id="0" name=""/>
        <dsp:cNvSpPr/>
      </dsp:nvSpPr>
      <dsp:spPr>
        <a:xfrm>
          <a:off x="3205598" y="0"/>
          <a:ext cx="2786809" cy="1935638"/>
        </a:xfrm>
        <a:prstGeom prst="trapezoid">
          <a:avLst>
            <a:gd name="adj" fmla="val 71672"/>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smtClean="0"/>
        </a:p>
        <a:p>
          <a:pPr lvl="0" algn="ctr" defTabSz="1422400">
            <a:lnSpc>
              <a:spcPct val="90000"/>
            </a:lnSpc>
            <a:spcBef>
              <a:spcPct val="0"/>
            </a:spcBef>
            <a:spcAft>
              <a:spcPct val="35000"/>
            </a:spcAft>
          </a:pPr>
          <a:r>
            <a:rPr lang="en-US" sz="3200" kern="1200" dirty="0" smtClean="0"/>
            <a:t>Highly </a:t>
          </a:r>
        </a:p>
        <a:p>
          <a:pPr lvl="0" algn="ctr" defTabSz="1422400">
            <a:lnSpc>
              <a:spcPct val="90000"/>
            </a:lnSpc>
            <a:spcBef>
              <a:spcPct val="0"/>
            </a:spcBef>
            <a:spcAft>
              <a:spcPct val="35000"/>
            </a:spcAft>
          </a:pPr>
          <a:r>
            <a:rPr lang="en-US" sz="3200" kern="1200" dirty="0" smtClean="0"/>
            <a:t>Skilled</a:t>
          </a:r>
          <a:endParaRPr lang="en-US" sz="3200" kern="1200" dirty="0"/>
        </a:p>
      </dsp:txBody>
      <dsp:txXfrm>
        <a:off x="3205598" y="0"/>
        <a:ext cx="2786809" cy="1935638"/>
      </dsp:txXfrm>
    </dsp:sp>
    <dsp:sp modelId="{F7F27B73-3DBE-4FE8-850B-E4FFCDB42736}">
      <dsp:nvSpPr>
        <dsp:cNvPr id="0" name=""/>
        <dsp:cNvSpPr/>
      </dsp:nvSpPr>
      <dsp:spPr>
        <a:xfrm>
          <a:off x="2154110" y="1935638"/>
          <a:ext cx="4889784" cy="1475575"/>
        </a:xfrm>
        <a:prstGeom prst="trapezoid">
          <a:avLst>
            <a:gd name="adj" fmla="val 71672"/>
          </a:avLst>
        </a:prstGeom>
        <a:solidFill>
          <a:schemeClr val="accent5">
            <a:hueOff val="1714279"/>
            <a:satOff val="3916"/>
            <a:lumOff val="-108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College Educated</a:t>
          </a:r>
          <a:endParaRPr lang="en-US" sz="3200" kern="1200" dirty="0"/>
        </a:p>
      </dsp:txBody>
      <dsp:txXfrm>
        <a:off x="3009823" y="1935638"/>
        <a:ext cx="3178359" cy="1475575"/>
      </dsp:txXfrm>
    </dsp:sp>
    <dsp:sp modelId="{DF8BD07B-35F7-4388-BE70-AC20370D427D}">
      <dsp:nvSpPr>
        <dsp:cNvPr id="0" name=""/>
        <dsp:cNvSpPr/>
      </dsp:nvSpPr>
      <dsp:spPr>
        <a:xfrm>
          <a:off x="1140677" y="3411213"/>
          <a:ext cx="6916650" cy="1413983"/>
        </a:xfrm>
        <a:prstGeom prst="trapezoid">
          <a:avLst>
            <a:gd name="adj" fmla="val 71672"/>
          </a:avLst>
        </a:prstGeom>
        <a:solidFill>
          <a:schemeClr val="accent5">
            <a:hueOff val="3428557"/>
            <a:satOff val="7832"/>
            <a:lumOff val="-216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Vocationally Skilled</a:t>
          </a:r>
          <a:endParaRPr lang="en-US" sz="3200" kern="1200" dirty="0"/>
        </a:p>
      </dsp:txBody>
      <dsp:txXfrm>
        <a:off x="2351091" y="3411213"/>
        <a:ext cx="4495822" cy="1413983"/>
      </dsp:txXfrm>
    </dsp:sp>
    <dsp:sp modelId="{EA805095-12C6-4DAA-92F0-D574A8272E42}">
      <dsp:nvSpPr>
        <dsp:cNvPr id="0" name=""/>
        <dsp:cNvSpPr/>
      </dsp:nvSpPr>
      <dsp:spPr>
        <a:xfrm>
          <a:off x="0" y="4825197"/>
          <a:ext cx="9198006" cy="1591520"/>
        </a:xfrm>
        <a:prstGeom prst="trapezoid">
          <a:avLst>
            <a:gd name="adj" fmla="val 71672"/>
          </a:avLst>
        </a:prstGeom>
        <a:solidFill>
          <a:schemeClr val="accent5">
            <a:hueOff val="5142836"/>
            <a:satOff val="11748"/>
            <a:lumOff val="-325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Minimally Educated/ </a:t>
          </a:r>
        </a:p>
        <a:p>
          <a:pPr lvl="0" algn="ctr" defTabSz="1422400">
            <a:lnSpc>
              <a:spcPct val="90000"/>
            </a:lnSpc>
            <a:spcBef>
              <a:spcPct val="0"/>
            </a:spcBef>
            <a:spcAft>
              <a:spcPct val="35000"/>
            </a:spcAft>
          </a:pPr>
          <a:r>
            <a:rPr lang="en-US" sz="3200" kern="1200" dirty="0" smtClean="0"/>
            <a:t>Requiring Modular Skills</a:t>
          </a:r>
          <a:endParaRPr lang="en-US" sz="3200" kern="1200" dirty="0"/>
        </a:p>
      </dsp:txBody>
      <dsp:txXfrm>
        <a:off x="1609651" y="4825197"/>
        <a:ext cx="5978703" cy="15915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3A917C-6780-4610-A76D-D4D7DD4D3F1E}">
      <dsp:nvSpPr>
        <dsp:cNvPr id="0" name=""/>
        <dsp:cNvSpPr/>
      </dsp:nvSpPr>
      <dsp:spPr>
        <a:xfrm flipV="1">
          <a:off x="6885" y="-2076"/>
          <a:ext cx="4268682" cy="3206"/>
        </a:xfrm>
        <a:prstGeom prst="rect">
          <a:avLst/>
        </a:prstGeom>
        <a:solidFill>
          <a:schemeClr val="accent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           </a:t>
          </a:r>
          <a:endParaRPr lang="en-US" sz="2300" kern="1200" dirty="0"/>
        </a:p>
      </dsp:txBody>
      <dsp:txXfrm flipV="1">
        <a:off x="6885" y="-2076"/>
        <a:ext cx="4268682" cy="3206"/>
      </dsp:txXfrm>
    </dsp:sp>
    <dsp:sp modelId="{4A282758-F27D-44CA-B847-1826E1CCCFCA}">
      <dsp:nvSpPr>
        <dsp:cNvPr id="0" name=""/>
        <dsp:cNvSpPr/>
      </dsp:nvSpPr>
      <dsp:spPr>
        <a:xfrm>
          <a:off x="6885" y="2076"/>
          <a:ext cx="4268682" cy="5212079"/>
        </a:xfrm>
        <a:prstGeom prst="rect">
          <a:avLst/>
        </a:prstGeom>
        <a:solidFill>
          <a:schemeClr val="bg1">
            <a:lumMod val="9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Automobile</a:t>
          </a:r>
          <a:endParaRPr lang="en-US" sz="2300" b="0" kern="1200" dirty="0"/>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Electronics hardware</a:t>
          </a: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Textiles and garments</a:t>
          </a:r>
          <a:endPar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Leather and leather goods</a:t>
          </a:r>
          <a:endPar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Pharmaceuticals</a:t>
          </a:r>
          <a:endPar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Gems &amp; jewellery </a:t>
          </a:r>
          <a:endPar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Building and construction</a:t>
          </a:r>
          <a:endPar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Food processing</a:t>
          </a:r>
          <a:endPar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Handlooms &amp; handicrafts</a:t>
          </a:r>
          <a:endPar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smtClean="0">
              <a:ln>
                <a:noFill/>
              </a:ln>
              <a:solidFill>
                <a:srgbClr val="002060"/>
              </a:solidFill>
              <a:effectLst/>
              <a:latin typeface="Arial" pitchFamily="34" charset="0"/>
              <a:ea typeface="SimSun" pitchFamily="2" charset="-122"/>
              <a:cs typeface="Arial" pitchFamily="34" charset="0"/>
              <a:sym typeface="Times New Roman" pitchFamily="18" charset="0"/>
            </a:rPr>
            <a:t>Building hardware and home furnishings</a:t>
          </a:r>
          <a:endPar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endParaRP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IT or software</a:t>
          </a:r>
        </a:p>
        <a:p>
          <a:pPr marL="228600" lvl="1" indent="-228600" algn="l" defTabSz="102235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ITES-BPO</a:t>
          </a:r>
          <a:endParaRPr lang="en-US" sz="2300" b="0" kern="1200" dirty="0"/>
        </a:p>
      </dsp:txBody>
      <dsp:txXfrm>
        <a:off x="6885" y="2076"/>
        <a:ext cx="4268682" cy="5212079"/>
      </dsp:txXfrm>
    </dsp:sp>
    <dsp:sp modelId="{070CCB4E-7DD5-4335-BA4C-7EC69AD868E5}">
      <dsp:nvSpPr>
        <dsp:cNvPr id="0" name=""/>
        <dsp:cNvSpPr/>
      </dsp:nvSpPr>
      <dsp:spPr>
        <a:xfrm>
          <a:off x="4872599" y="0"/>
          <a:ext cx="4264513" cy="5101"/>
        </a:xfrm>
        <a:prstGeom prst="rect">
          <a:avLst/>
        </a:prstGeom>
        <a:solidFill>
          <a:schemeClr val="accent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          </a:t>
          </a:r>
          <a:endParaRPr lang="en-US" sz="2300" kern="1200" dirty="0"/>
        </a:p>
      </dsp:txBody>
      <dsp:txXfrm>
        <a:off x="4872599" y="0"/>
        <a:ext cx="4264513" cy="5101"/>
      </dsp:txXfrm>
    </dsp:sp>
    <dsp:sp modelId="{7FDD568F-03E2-45A7-97C6-03E3E3A84FCF}">
      <dsp:nvSpPr>
        <dsp:cNvPr id="0" name=""/>
        <dsp:cNvSpPr/>
      </dsp:nvSpPr>
      <dsp:spPr>
        <a:xfrm>
          <a:off x="4872599" y="5101"/>
          <a:ext cx="4264513" cy="52069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Tourism, hospitality and travel</a:t>
          </a:r>
          <a:endParaRPr lang="en-US" sz="2300" b="0" kern="1200" dirty="0"/>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Transportation/ logistics/ warehousing and packaging</a:t>
          </a: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Retail</a:t>
          </a: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Real estate</a:t>
          </a: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Media, entertainment, broadcasting, content creation, animation</a:t>
          </a: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Healthcare</a:t>
          </a: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Banking/ insurance and finance</a:t>
          </a: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Education/ skill development</a:t>
          </a:r>
        </a:p>
        <a:p>
          <a:pPr marL="228600" lvl="1" indent="-228600" algn="l" defTabSz="1022350" rtl="0">
            <a:lnSpc>
              <a:spcPct val="90000"/>
            </a:lnSpc>
            <a:spcBef>
              <a:spcPct val="0"/>
            </a:spcBef>
            <a:spcAft>
              <a:spcPct val="15000"/>
            </a:spcAft>
            <a:buChar char="••"/>
          </a:pP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Un- </a:t>
          </a:r>
          <a:r>
            <a:rPr kumimoji="0" lang="en-US" altLang="zh-CN" sz="2300" b="0" i="0" u="none" strike="noStrike" kern="1200" cap="none" normalizeH="0" baseline="0" dirty="0" err="1" smtClean="0">
              <a:ln>
                <a:noFill/>
              </a:ln>
              <a:solidFill>
                <a:srgbClr val="002060"/>
              </a:solidFill>
              <a:effectLst/>
              <a:latin typeface="Arial" pitchFamily="34" charset="0"/>
              <a:ea typeface="SimSun" pitchFamily="2" charset="-122"/>
              <a:cs typeface="Arial" pitchFamily="34" charset="0"/>
              <a:sym typeface="Times New Roman" pitchFamily="18" charset="0"/>
            </a:rPr>
            <a:t>organised</a:t>
          </a:r>
          <a:r>
            <a:rPr kumimoji="0" lang="en-US" altLang="zh-CN" sz="2300" b="0" i="0" u="none" strike="noStrike" kern="1200" cap="none" normalizeH="0" baseline="0" dirty="0" smtClean="0">
              <a:ln>
                <a:noFill/>
              </a:ln>
              <a:solidFill>
                <a:srgbClr val="002060"/>
              </a:solidFill>
              <a:effectLst/>
              <a:latin typeface="Arial" pitchFamily="34" charset="0"/>
              <a:ea typeface="SimSun" pitchFamily="2" charset="-122"/>
              <a:cs typeface="Arial" pitchFamily="34" charset="0"/>
              <a:sym typeface="Times New Roman" pitchFamily="18" charset="0"/>
            </a:rPr>
            <a:t> sector </a:t>
          </a:r>
          <a:endParaRPr kumimoji="0" lang="en-US" altLang="zh-CN" sz="2300" b="0" i="0" u="none" strike="noStrike" kern="1200" cap="none" normalizeH="0" baseline="0" dirty="0" smtClean="0">
            <a:ln>
              <a:noFill/>
            </a:ln>
            <a:solidFill>
              <a:schemeClr val="tx1"/>
            </a:solidFill>
            <a:effectLst/>
            <a:latin typeface="Arial" pitchFamily="34" charset="0"/>
            <a:ea typeface="SimSun" pitchFamily="2" charset="-122"/>
            <a:cs typeface="Arial" pitchFamily="34" charset="0"/>
            <a:sym typeface="Calibri" pitchFamily="34" charset="0"/>
          </a:endParaRPr>
        </a:p>
        <a:p>
          <a:pPr marL="228600" lvl="1" indent="-228600" algn="l" defTabSz="1022350">
            <a:lnSpc>
              <a:spcPct val="90000"/>
            </a:lnSpc>
            <a:spcBef>
              <a:spcPct val="0"/>
            </a:spcBef>
            <a:spcAft>
              <a:spcPct val="15000"/>
            </a:spcAft>
            <a:buChar char="••"/>
          </a:pPr>
          <a:endParaRPr lang="en-US" sz="2300" b="0" kern="1200" dirty="0" smtClean="0">
            <a:solidFill>
              <a:srgbClr val="003366"/>
            </a:solidFill>
            <a:ea typeface="Times New Roman"/>
          </a:endParaRPr>
        </a:p>
        <a:p>
          <a:pPr marL="228600" lvl="1" indent="-228600" algn="l" defTabSz="1022350">
            <a:lnSpc>
              <a:spcPct val="90000"/>
            </a:lnSpc>
            <a:spcBef>
              <a:spcPct val="0"/>
            </a:spcBef>
            <a:spcAft>
              <a:spcPct val="15000"/>
            </a:spcAft>
            <a:buChar char="••"/>
          </a:pPr>
          <a:endParaRPr lang="en-US" sz="2300" b="0" kern="1200" dirty="0"/>
        </a:p>
      </dsp:txBody>
      <dsp:txXfrm>
        <a:off x="4872599" y="5101"/>
        <a:ext cx="4264513" cy="52069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1986" name="Header Placeholder 1"/>
          <p:cNvSpPr>
            <a:spLocks noGrp="1" noChangeArrowheads="1"/>
          </p:cNvSpPr>
          <p:nvPr>
            <p:ph type="hdr" sz="quarter" idx="4294967295"/>
          </p:nvPr>
        </p:nvSpPr>
        <p:spPr bwMode="auto">
          <a:xfrm>
            <a:off x="0" y="0"/>
            <a:ext cx="3051175"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defRPr>
            </a:lvl1pPr>
          </a:lstStyle>
          <a:p>
            <a:pPr>
              <a:defRPr/>
            </a:pPr>
            <a:endParaRPr lang="en-US"/>
          </a:p>
        </p:txBody>
      </p:sp>
      <p:sp>
        <p:nvSpPr>
          <p:cNvPr id="41987" name="Date Placeholder 2"/>
          <p:cNvSpPr>
            <a:spLocks noGrp="1" noChangeArrowheads="1"/>
          </p:cNvSpPr>
          <p:nvPr>
            <p:ph type="dt" idx="1"/>
          </p:nvPr>
        </p:nvSpPr>
        <p:spPr bwMode="auto">
          <a:xfrm>
            <a:off x="3987800" y="0"/>
            <a:ext cx="305435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a:latin typeface="Arial" pitchFamily="34" charset="0"/>
              </a:defRPr>
            </a:lvl1pPr>
          </a:lstStyle>
          <a:p>
            <a:pPr>
              <a:defRPr/>
            </a:pPr>
            <a:fld id="{BD6237E1-8A17-4D5E-8B95-C0EE69BDBEC0}" type="datetime1">
              <a:rPr lang="en-US"/>
              <a:pPr>
                <a:defRPr/>
              </a:pPr>
              <a:t>6/24/2014</a:t>
            </a:fld>
            <a:endParaRPr lang="en-US" sz="1200"/>
          </a:p>
        </p:txBody>
      </p:sp>
      <p:sp>
        <p:nvSpPr>
          <p:cNvPr id="449540" name="Slide Image Placeholder 3"/>
          <p:cNvSpPr>
            <a:spLocks noGrp="1" noRot="1" noChangeAspect="1" noChangeArrowheads="1"/>
          </p:cNvSpPr>
          <p:nvPr>
            <p:ph type="sldImg" idx="2"/>
          </p:nvPr>
        </p:nvSpPr>
        <p:spPr bwMode="auto">
          <a:xfrm>
            <a:off x="1169988" y="696913"/>
            <a:ext cx="4699000" cy="3508375"/>
          </a:xfrm>
          <a:prstGeom prst="rect">
            <a:avLst/>
          </a:prstGeom>
          <a:noFill/>
          <a:ln w="9525">
            <a:noFill/>
            <a:miter lim="800000"/>
            <a:headEnd/>
            <a:tailEnd/>
          </a:ln>
        </p:spPr>
      </p:sp>
      <p:sp>
        <p:nvSpPr>
          <p:cNvPr id="41989" name="Notes Placeholder 4"/>
          <p:cNvSpPr>
            <a:spLocks noGrp="1" noRot="1" noChangeAspect="1" noChangeArrowheads="1"/>
          </p:cNvSpPr>
          <p:nvPr/>
        </p:nvSpPr>
        <p:spPr bwMode="auto">
          <a:xfrm>
            <a:off x="703263" y="4435475"/>
            <a:ext cx="5635625" cy="4206875"/>
          </a:xfrm>
          <a:prstGeom prst="rect">
            <a:avLst/>
          </a:prstGeom>
          <a:noFill/>
          <a:ln w="9525">
            <a:noFill/>
            <a:miter lim="800000"/>
            <a:headEnd/>
            <a:tailEnd/>
          </a:ln>
        </p:spPr>
        <p:txBody>
          <a:bodyPr anchor="ctr"/>
          <a:lstStyle/>
          <a:p>
            <a:pPr defTabSz="0" eaLnBrk="0" hangingPunct="0">
              <a:spcBef>
                <a:spcPct val="30000"/>
              </a:spcBef>
              <a:buFontTx/>
              <a:buNone/>
              <a:defRPr/>
            </a:pPr>
            <a:r>
              <a:rPr lang="en-US" altLang="zh-CN" sz="1200">
                <a:latin typeface="Arial" pitchFamily="34" charset="0"/>
              </a:rPr>
              <a:t>Click to edit Master text styles</a:t>
            </a:r>
          </a:p>
          <a:p>
            <a:pPr defTabSz="0" eaLnBrk="0" hangingPunct="0">
              <a:spcBef>
                <a:spcPct val="30000"/>
              </a:spcBef>
              <a:buFontTx/>
              <a:buNone/>
              <a:defRPr/>
            </a:pPr>
            <a:r>
              <a:rPr lang="en-US" altLang="zh-CN" sz="1200">
                <a:latin typeface="Arial" pitchFamily="34" charset="0"/>
              </a:rPr>
              <a:t>Second level</a:t>
            </a:r>
          </a:p>
          <a:p>
            <a:pPr defTabSz="0" eaLnBrk="0" hangingPunct="0">
              <a:spcBef>
                <a:spcPct val="30000"/>
              </a:spcBef>
              <a:buFontTx/>
              <a:buNone/>
              <a:defRPr/>
            </a:pPr>
            <a:r>
              <a:rPr lang="en-US" altLang="zh-CN" sz="1200">
                <a:latin typeface="Arial" pitchFamily="34" charset="0"/>
              </a:rPr>
              <a:t>Third level</a:t>
            </a:r>
          </a:p>
          <a:p>
            <a:pPr defTabSz="0" eaLnBrk="0" hangingPunct="0">
              <a:spcBef>
                <a:spcPct val="30000"/>
              </a:spcBef>
              <a:buFontTx/>
              <a:buNone/>
              <a:defRPr/>
            </a:pPr>
            <a:r>
              <a:rPr lang="en-US" altLang="zh-CN" sz="1200">
                <a:latin typeface="Arial" pitchFamily="34" charset="0"/>
              </a:rPr>
              <a:t>Fourth level</a:t>
            </a:r>
          </a:p>
          <a:p>
            <a:pPr defTabSz="0" eaLnBrk="0" hangingPunct="0">
              <a:spcBef>
                <a:spcPct val="30000"/>
              </a:spcBef>
              <a:buFontTx/>
              <a:buNone/>
              <a:defRPr/>
            </a:pPr>
            <a:r>
              <a:rPr lang="en-US" altLang="zh-CN" sz="1200">
                <a:latin typeface="Arial" pitchFamily="34" charset="0"/>
              </a:rPr>
              <a:t>Fifth level</a:t>
            </a:r>
          </a:p>
        </p:txBody>
      </p:sp>
      <p:sp>
        <p:nvSpPr>
          <p:cNvPr id="41990" name="Footer Placeholder 5"/>
          <p:cNvSpPr>
            <a:spLocks noGrp="1" noChangeArrowheads="1"/>
          </p:cNvSpPr>
          <p:nvPr>
            <p:ph type="ftr" sz="quarter" idx="4"/>
          </p:nvPr>
        </p:nvSpPr>
        <p:spPr bwMode="auto">
          <a:xfrm>
            <a:off x="0" y="8877300"/>
            <a:ext cx="3051175" cy="465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Arial" pitchFamily="34" charset="0"/>
              </a:defRPr>
            </a:lvl1pPr>
          </a:lstStyle>
          <a:p>
            <a:pPr>
              <a:defRPr/>
            </a:pPr>
            <a:endParaRPr lang="en-US"/>
          </a:p>
        </p:txBody>
      </p:sp>
      <p:sp>
        <p:nvSpPr>
          <p:cNvPr id="41991" name="Slide Number Placeholder 6"/>
          <p:cNvSpPr>
            <a:spLocks noGrp="1" noChangeArrowheads="1"/>
          </p:cNvSpPr>
          <p:nvPr>
            <p:ph type="sldNum" sz="quarter" idx="5"/>
          </p:nvPr>
        </p:nvSpPr>
        <p:spPr bwMode="auto">
          <a:xfrm>
            <a:off x="3987800" y="8877300"/>
            <a:ext cx="3054350" cy="465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buFont typeface="Arial" pitchFamily="34" charset="0"/>
              <a:buNone/>
              <a:defRPr>
                <a:latin typeface="Arial" pitchFamily="34" charset="0"/>
              </a:defRPr>
            </a:lvl1pPr>
          </a:lstStyle>
          <a:p>
            <a:pPr>
              <a:defRPr/>
            </a:pPr>
            <a:fld id="{41E18DD0-CC7D-4F9A-8ED8-59EFB4FC63AE}" type="slidenum">
              <a:rPr lang="en-US"/>
              <a:pPr>
                <a:defRPr/>
              </a:pPr>
              <a:t>‹#›</a:t>
            </a:fld>
            <a:endParaRPr 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a:xfrm>
            <a:off x="1182688" y="696913"/>
            <a:ext cx="4675187" cy="3506787"/>
          </a:xfrm>
        </p:spPr>
      </p:sp>
      <p:sp>
        <p:nvSpPr>
          <p:cNvPr id="450563" name="Notes Placeholder 2"/>
          <p:cNvSpPr>
            <a:spLocks noGrp="1" noChangeArrowheads="1"/>
          </p:cNvSpPr>
          <p:nvPr>
            <p:ph type="body" idx="1"/>
          </p:nvPr>
        </p:nvSpPr>
        <p:spPr bwMode="auto">
          <a:xfrm>
            <a:off x="700088" y="4435475"/>
            <a:ext cx="5638800" cy="4206875"/>
          </a:xfrm>
          <a:prstGeom prst="rect">
            <a:avLst/>
          </a:prstGeom>
          <a:noFill/>
          <a:ln>
            <a:miter lim="800000"/>
            <a:headEnd/>
            <a:tailEnd/>
          </a:ln>
        </p:spPr>
        <p:txBody>
          <a:bodyPr/>
          <a:lstStyle/>
          <a:p>
            <a:r>
              <a:rPr lang="en-US" smtClean="0">
                <a:latin typeface="Arial" charset="0"/>
              </a:rPr>
              <a:t>As a result of these gaps what is the present status of education?</a:t>
            </a:r>
          </a:p>
          <a:p>
            <a:endParaRPr lang="en-US" smtClean="0">
              <a:latin typeface="Arial" charset="0"/>
            </a:endParaRPr>
          </a:p>
          <a:p>
            <a:r>
              <a:rPr lang="en-US" smtClean="0">
                <a:latin typeface="Arial" charset="0"/>
              </a:rPr>
              <a:t>Though India says 61% literacy, It is who signs and cannot read and write. 35% of Indians are having primary education.  </a:t>
            </a:r>
          </a:p>
          <a:p>
            <a:endParaRPr lang="en-US" smtClean="0">
              <a:latin typeface="Arial" charset="0"/>
            </a:endParaRPr>
          </a:p>
        </p:txBody>
      </p:sp>
      <p:sp>
        <p:nvSpPr>
          <p:cNvPr id="450564" name="Slide Number Placeholder 3"/>
          <p:cNvSpPr txBox="1">
            <a:spLocks noGrp="1" noChangeArrowheads="1"/>
          </p:cNvSpPr>
          <p:nvPr/>
        </p:nvSpPr>
        <p:spPr bwMode="auto">
          <a:xfrm>
            <a:off x="3987800" y="8874125"/>
            <a:ext cx="3054350" cy="468313"/>
          </a:xfrm>
          <a:prstGeom prst="rect">
            <a:avLst/>
          </a:prstGeom>
          <a:noFill/>
          <a:ln w="9525">
            <a:noFill/>
            <a:miter lim="800000"/>
            <a:headEnd/>
            <a:tailEnd/>
          </a:ln>
        </p:spPr>
        <p:txBody>
          <a:bodyPr anchor="b"/>
          <a:lstStyle/>
          <a:p>
            <a:pPr algn="r" defTabSz="0">
              <a:buFontTx/>
              <a:buNone/>
            </a:pPr>
            <a:fld id="{FEB95901-1CF7-4FD8-8D05-CFF5F80D59B1}" type="slidenum">
              <a:rPr lang="en-US" sz="1200"/>
              <a:pPr algn="r" defTabSz="0">
                <a:buFontTx/>
                <a:buNone/>
              </a:pPr>
              <a:t>9</a:t>
            </a:fld>
            <a:endParaRPr lang="en-US" sz="12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1586" name="Rectangle 7"/>
          <p:cNvSpPr txBox="1">
            <a:spLocks noGrp="1" noChangeArrowheads="1"/>
          </p:cNvSpPr>
          <p:nvPr/>
        </p:nvSpPr>
        <p:spPr bwMode="auto">
          <a:xfrm>
            <a:off x="3987800" y="8874125"/>
            <a:ext cx="3054350" cy="468313"/>
          </a:xfrm>
          <a:prstGeom prst="rect">
            <a:avLst/>
          </a:prstGeom>
          <a:noFill/>
          <a:ln w="9525">
            <a:noFill/>
            <a:miter lim="800000"/>
            <a:headEnd/>
            <a:tailEnd/>
          </a:ln>
        </p:spPr>
        <p:txBody>
          <a:bodyPr anchor="b"/>
          <a:lstStyle/>
          <a:p>
            <a:pPr algn="r" defTabSz="0">
              <a:buFontTx/>
              <a:buNone/>
            </a:pPr>
            <a:fld id="{C1561039-F59B-43ED-B4FA-0B682641044F}" type="slidenum">
              <a:rPr lang="en-US" sz="1200"/>
              <a:pPr algn="r" defTabSz="0">
                <a:buFontTx/>
                <a:buNone/>
              </a:pPr>
              <a:t>22</a:t>
            </a:fld>
            <a:endParaRPr lang="en-US" sz="1200"/>
          </a:p>
        </p:txBody>
      </p:sp>
      <p:sp>
        <p:nvSpPr>
          <p:cNvPr id="451587" name="Rectangle 2"/>
          <p:cNvSpPr>
            <a:spLocks noGrp="1" noRot="1" noChangeAspect="1" noChangeArrowheads="1" noTextEdit="1"/>
          </p:cNvSpPr>
          <p:nvPr>
            <p:ph type="sldImg"/>
          </p:nvPr>
        </p:nvSpPr>
        <p:spPr>
          <a:xfrm>
            <a:off x="1182688" y="696913"/>
            <a:ext cx="4675187" cy="3506787"/>
          </a:xfrm>
        </p:spPr>
      </p:sp>
      <p:sp>
        <p:nvSpPr>
          <p:cNvPr id="451588" name="Rectangle 3"/>
          <p:cNvSpPr>
            <a:spLocks noGrp="1" noChangeArrowheads="1"/>
          </p:cNvSpPr>
          <p:nvPr>
            <p:ph type="body" idx="1"/>
          </p:nvPr>
        </p:nvSpPr>
        <p:spPr bwMode="auto">
          <a:xfrm>
            <a:off x="700088" y="4435475"/>
            <a:ext cx="5638800" cy="4206875"/>
          </a:xfrm>
          <a:prstGeom prst="rect">
            <a:avLst/>
          </a:prstGeom>
          <a:noFill/>
          <a:ln>
            <a:miter lim="800000"/>
            <a:headEnd/>
            <a:tailEnd/>
          </a:ln>
        </p:spPr>
        <p:txBody>
          <a:bodyPr/>
          <a:lstStyle/>
          <a:p>
            <a:pPr eaLnBrk="1" hangingPunct="1"/>
            <a:r>
              <a:rPr lang="en-US" smtClean="0">
                <a:latin typeface="Arial" charset="0"/>
              </a:rPr>
              <a:t>Every student who ever undergoes Lead India Training will be given an ID thru which we will norture Values in  Phase II and develop Skills in IIIrd Phase and help them till they become employed or sets business.</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37EE25-51C2-40E8-B4E9-C6A5A7A67F30}" type="datetime5">
              <a:rPr lang="en-US" altLang="en-US"/>
              <a:pPr>
                <a:defRPr/>
              </a:pPr>
              <a:t>24-Jun-14</a:t>
            </a:fld>
            <a:endParaRPr 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Prof. M.P.Poonia, Director, NITTTR, Chandigarh</a:t>
            </a:r>
            <a:endParaRPr lang="en-US" sz="18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BCF726C1-B87C-47DA-9323-DE7EF0177466}" type="slidenum">
              <a:rPr lang="en-US" altLang="en-US"/>
              <a:pPr>
                <a:defRPr/>
              </a:pPr>
              <a:t>‹#›</a:t>
            </a:fld>
            <a:endParaRPr 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F6511E-C9E5-475C-B032-1A3662A04EE5}" type="datetime5">
              <a:rPr lang="en-US" altLang="en-US"/>
              <a:pPr>
                <a:defRPr/>
              </a:pPr>
              <a:t>24-Jun-14</a:t>
            </a:fld>
            <a:endParaRPr 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Prof. M.P.Poonia, Director, NITTTR, Chandigarh</a:t>
            </a:r>
            <a:endParaRPr lang="en-US" sz="18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2686A9EE-3E9E-4986-9ABE-2A9F304E3C85}" type="slidenum">
              <a:rPr lang="en-US" altLang="en-US"/>
              <a:pPr>
                <a:defRPr/>
              </a:pPr>
              <a:t>‹#›</a:t>
            </a:fld>
            <a:endParaRPr lang="en-US" sz="1800">
              <a:solidFill>
                <a:schemeClr val="tx1"/>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2D6A85-5A2F-4508-B81C-F9BF45E3C331}" type="datetime5">
              <a:rPr lang="en-US" altLang="en-US"/>
              <a:pPr>
                <a:defRPr/>
              </a:pPr>
              <a:t>24-Jun-14</a:t>
            </a:fld>
            <a:endParaRPr 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Prof. M.P.Poonia, Director, NITTTR, Chandigarh</a:t>
            </a:r>
            <a:endParaRPr lang="en-US" sz="18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7B549C75-9155-4D46-A790-82AB9C9BF305}" type="slidenum">
              <a:rPr lang="en-US" altLang="en-US"/>
              <a:pPr>
                <a:defRPr/>
              </a:pPr>
              <a:t>‹#›</a:t>
            </a:fld>
            <a:endParaRPr lang="en-US" sz="1800">
              <a:solidFill>
                <a:schemeClr val="tx1"/>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9A0C75-CE3F-4114-A149-4A0AD5C09844}" type="datetime1">
              <a:rPr lang="en-US" altLang="en-US"/>
              <a:pPr>
                <a:defRPr/>
              </a:pPr>
              <a:t>6/24/2014</a:t>
            </a:fld>
            <a:endParaRPr lang="en-US" sz="180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9CC068-C105-473F-AA2A-6459C75CB585}" type="slidenum">
              <a:rPr lang="en-US" altLang="en-US"/>
              <a:pPr>
                <a:defRPr/>
              </a:pPr>
              <a:t>‹#›</a:t>
            </a:fld>
            <a:endParaRPr lang="en-US" sz="180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9A0C75-CE3F-4114-A149-4A0AD5C09844}" type="datetime1">
              <a:rPr lang="en-US" altLang="en-US"/>
              <a:pPr>
                <a:defRPr/>
              </a:pPr>
              <a:t>6/24/2014</a:t>
            </a:fld>
            <a:endParaRPr lang="en-US" sz="180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23BD4E-C04B-4721-904A-B280E87F55BC}" type="slidenum">
              <a:rPr lang="en-US" altLang="en-US"/>
              <a:pPr>
                <a:defRPr/>
              </a:pPr>
              <a:t>‹#›</a:t>
            </a:fld>
            <a:endParaRPr lang="en-US" sz="180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BFC97F7-2BCC-491A-8CA0-529E3BEF9065}" type="datetime1">
              <a:rPr lang="en-US" altLang="en-US"/>
              <a:pPr>
                <a:defRPr/>
              </a:pPr>
              <a:t>6/24/2014</a:t>
            </a:fld>
            <a:endParaRPr lang="en-US" sz="1800">
              <a:solidFill>
                <a:srgbClr val="EAEAEA"/>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zh-CN"/>
              <a:t>NITTTR</a:t>
            </a:r>
            <a:endParaRPr lang="en-US" altLang="zh-CN" sz="1800"/>
          </a:p>
        </p:txBody>
      </p:sp>
      <p:sp>
        <p:nvSpPr>
          <p:cNvPr id="6" name="Slide Number Placeholder 5"/>
          <p:cNvSpPr>
            <a:spLocks noGrp="1"/>
          </p:cNvSpPr>
          <p:nvPr>
            <p:ph type="sldNum" sz="quarter" idx="12"/>
          </p:nvPr>
        </p:nvSpPr>
        <p:spPr/>
        <p:txBody>
          <a:bodyPr/>
          <a:lstStyle>
            <a:lvl1pPr>
              <a:defRPr/>
            </a:lvl1pPr>
          </a:lstStyle>
          <a:p>
            <a:pPr>
              <a:defRPr/>
            </a:pPr>
            <a:fld id="{BFFC83FE-EF3C-47A1-8ECF-E75CBA23B5B3}" type="slidenum">
              <a:rPr lang="en-US" altLang="en-US"/>
              <a:pPr>
                <a:defRPr/>
              </a:pPr>
              <a:t>‹#›</a:t>
            </a:fld>
            <a:endParaRPr lang="en-US" sz="1800">
              <a:solidFill>
                <a:srgbClr val="EAEAEA"/>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FC97F7-2BCC-491A-8CA0-529E3BEF9065}" type="datetime1">
              <a:rPr lang="en-US" altLang="en-US"/>
              <a:pPr>
                <a:defRPr/>
              </a:pPr>
              <a:t>6/24/2014</a:t>
            </a:fld>
            <a:endParaRPr lang="en-US" sz="1800">
              <a:solidFill>
                <a:srgbClr val="EAEAEA"/>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zh-CN"/>
              <a:t>NITTTR</a:t>
            </a:r>
            <a:endParaRPr lang="en-US" altLang="zh-CN" sz="1800"/>
          </a:p>
        </p:txBody>
      </p:sp>
      <p:sp>
        <p:nvSpPr>
          <p:cNvPr id="6" name="Slide Number Placeholder 5"/>
          <p:cNvSpPr>
            <a:spLocks noGrp="1"/>
          </p:cNvSpPr>
          <p:nvPr>
            <p:ph type="sldNum" sz="quarter" idx="12"/>
          </p:nvPr>
        </p:nvSpPr>
        <p:spPr/>
        <p:txBody>
          <a:bodyPr/>
          <a:lstStyle>
            <a:lvl1pPr>
              <a:defRPr/>
            </a:lvl1pPr>
          </a:lstStyle>
          <a:p>
            <a:pPr>
              <a:defRPr/>
            </a:pPr>
            <a:fld id="{4B66F5E7-4DD9-4F79-9E57-71D9E395571D}" type="slidenum">
              <a:rPr lang="en-US" altLang="en-US"/>
              <a:pPr>
                <a:defRPr/>
              </a:pPr>
              <a:t>‹#›</a:t>
            </a:fld>
            <a:endParaRPr lang="en-US" sz="1800">
              <a:solidFill>
                <a:srgbClr val="EAEAEA"/>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FC97F7-2BCC-491A-8CA0-529E3BEF9065}" type="datetime1">
              <a:rPr lang="en-US" altLang="en-US"/>
              <a:pPr>
                <a:defRPr/>
              </a:pPr>
              <a:t>6/24/2014</a:t>
            </a:fld>
            <a:endParaRPr lang="en-US" sz="1800">
              <a:solidFill>
                <a:srgbClr val="EAEAEA"/>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zh-CN"/>
              <a:t>NITTTR</a:t>
            </a:r>
            <a:endParaRPr lang="en-US" altLang="zh-CN" sz="1800"/>
          </a:p>
        </p:txBody>
      </p:sp>
      <p:sp>
        <p:nvSpPr>
          <p:cNvPr id="6" name="Slide Number Placeholder 5"/>
          <p:cNvSpPr>
            <a:spLocks noGrp="1"/>
          </p:cNvSpPr>
          <p:nvPr>
            <p:ph type="sldNum" sz="quarter" idx="12"/>
          </p:nvPr>
        </p:nvSpPr>
        <p:spPr/>
        <p:txBody>
          <a:bodyPr/>
          <a:lstStyle>
            <a:lvl1pPr>
              <a:defRPr/>
            </a:lvl1pPr>
          </a:lstStyle>
          <a:p>
            <a:pPr>
              <a:defRPr/>
            </a:pPr>
            <a:fld id="{508B22C0-3226-454D-A48D-7B5C4088DE73}" type="slidenum">
              <a:rPr lang="en-US" altLang="en-US"/>
              <a:pPr>
                <a:defRPr/>
              </a:pPr>
              <a:t>‹#›</a:t>
            </a:fld>
            <a:endParaRPr lang="en-US" sz="1800">
              <a:solidFill>
                <a:srgbClr val="EAEAEA"/>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BFC97F7-2BCC-491A-8CA0-529E3BEF9065}" type="datetime1">
              <a:rPr lang="en-US" altLang="en-US"/>
              <a:pPr>
                <a:defRPr/>
              </a:pPr>
              <a:t>6/24/2014</a:t>
            </a:fld>
            <a:endParaRPr lang="en-US" sz="1800">
              <a:solidFill>
                <a:srgbClr val="EAEAEA"/>
              </a:solidFill>
            </a:endParaRPr>
          </a:p>
        </p:txBody>
      </p:sp>
      <p:sp>
        <p:nvSpPr>
          <p:cNvPr id="6" name="Footer Placeholder 5"/>
          <p:cNvSpPr>
            <a:spLocks noGrp="1"/>
          </p:cNvSpPr>
          <p:nvPr>
            <p:ph type="ftr" sz="quarter" idx="11"/>
          </p:nvPr>
        </p:nvSpPr>
        <p:spPr/>
        <p:txBody>
          <a:bodyPr/>
          <a:lstStyle>
            <a:lvl1pPr>
              <a:defRPr/>
            </a:lvl1pPr>
          </a:lstStyle>
          <a:p>
            <a:pPr>
              <a:defRPr/>
            </a:pPr>
            <a:r>
              <a:rPr lang="en-US" altLang="zh-CN"/>
              <a:t>NITTTR</a:t>
            </a:r>
            <a:endParaRPr lang="en-US" altLang="zh-CN" sz="1800"/>
          </a:p>
        </p:txBody>
      </p:sp>
      <p:sp>
        <p:nvSpPr>
          <p:cNvPr id="7" name="Slide Number Placeholder 6"/>
          <p:cNvSpPr>
            <a:spLocks noGrp="1"/>
          </p:cNvSpPr>
          <p:nvPr>
            <p:ph type="sldNum" sz="quarter" idx="12"/>
          </p:nvPr>
        </p:nvSpPr>
        <p:spPr/>
        <p:txBody>
          <a:bodyPr/>
          <a:lstStyle>
            <a:lvl1pPr>
              <a:defRPr/>
            </a:lvl1pPr>
          </a:lstStyle>
          <a:p>
            <a:pPr>
              <a:defRPr/>
            </a:pPr>
            <a:fld id="{7F904128-19AC-449C-ABA3-27C9792E8D0D}" type="slidenum">
              <a:rPr lang="en-US" altLang="en-US"/>
              <a:pPr>
                <a:defRPr/>
              </a:pPr>
              <a:t>‹#›</a:t>
            </a:fld>
            <a:endParaRPr lang="en-US" sz="1800">
              <a:solidFill>
                <a:srgbClr val="EAEAEA"/>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0BFC97F7-2BCC-491A-8CA0-529E3BEF9065}" type="datetime1">
              <a:rPr lang="en-US" altLang="en-US"/>
              <a:pPr>
                <a:defRPr/>
              </a:pPr>
              <a:t>6/24/2014</a:t>
            </a:fld>
            <a:endParaRPr lang="en-US" sz="1800">
              <a:solidFill>
                <a:srgbClr val="EAEAEA"/>
              </a:solidFill>
            </a:endParaRPr>
          </a:p>
        </p:txBody>
      </p:sp>
      <p:sp>
        <p:nvSpPr>
          <p:cNvPr id="8" name="Footer Placeholder 7"/>
          <p:cNvSpPr>
            <a:spLocks noGrp="1"/>
          </p:cNvSpPr>
          <p:nvPr>
            <p:ph type="ftr" sz="quarter" idx="11"/>
          </p:nvPr>
        </p:nvSpPr>
        <p:spPr/>
        <p:txBody>
          <a:bodyPr/>
          <a:lstStyle>
            <a:lvl1pPr>
              <a:defRPr/>
            </a:lvl1pPr>
          </a:lstStyle>
          <a:p>
            <a:pPr>
              <a:defRPr/>
            </a:pPr>
            <a:r>
              <a:rPr lang="en-US" altLang="zh-CN"/>
              <a:t>NITTTR</a:t>
            </a:r>
            <a:endParaRPr lang="en-US" altLang="zh-CN" sz="1800"/>
          </a:p>
        </p:txBody>
      </p:sp>
      <p:sp>
        <p:nvSpPr>
          <p:cNvPr id="9" name="Slide Number Placeholder 8"/>
          <p:cNvSpPr>
            <a:spLocks noGrp="1"/>
          </p:cNvSpPr>
          <p:nvPr>
            <p:ph type="sldNum" sz="quarter" idx="12"/>
          </p:nvPr>
        </p:nvSpPr>
        <p:spPr/>
        <p:txBody>
          <a:bodyPr/>
          <a:lstStyle>
            <a:lvl1pPr>
              <a:defRPr/>
            </a:lvl1pPr>
          </a:lstStyle>
          <a:p>
            <a:pPr>
              <a:defRPr/>
            </a:pPr>
            <a:fld id="{7AB4DF5D-E443-49C7-88E8-E785287A1D56}" type="slidenum">
              <a:rPr lang="en-US" altLang="en-US"/>
              <a:pPr>
                <a:defRPr/>
              </a:pPr>
              <a:t>‹#›</a:t>
            </a:fld>
            <a:endParaRPr lang="en-US" sz="1800">
              <a:solidFill>
                <a:srgbClr val="EAEAEA"/>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BFC97F7-2BCC-491A-8CA0-529E3BEF9065}" type="datetime1">
              <a:rPr lang="en-US" altLang="en-US"/>
              <a:pPr>
                <a:defRPr/>
              </a:pPr>
              <a:t>6/24/2014</a:t>
            </a:fld>
            <a:endParaRPr lang="en-US" sz="1800">
              <a:solidFill>
                <a:srgbClr val="EAEAEA"/>
              </a:solidFill>
            </a:endParaRPr>
          </a:p>
        </p:txBody>
      </p:sp>
      <p:sp>
        <p:nvSpPr>
          <p:cNvPr id="4" name="Footer Placeholder 3"/>
          <p:cNvSpPr>
            <a:spLocks noGrp="1"/>
          </p:cNvSpPr>
          <p:nvPr>
            <p:ph type="ftr" sz="quarter" idx="11"/>
          </p:nvPr>
        </p:nvSpPr>
        <p:spPr/>
        <p:txBody>
          <a:bodyPr/>
          <a:lstStyle>
            <a:lvl1pPr>
              <a:defRPr/>
            </a:lvl1pPr>
          </a:lstStyle>
          <a:p>
            <a:pPr>
              <a:defRPr/>
            </a:pPr>
            <a:r>
              <a:rPr lang="en-US" altLang="zh-CN"/>
              <a:t>NITTTR</a:t>
            </a:r>
            <a:endParaRPr lang="en-US" altLang="zh-CN" sz="1800"/>
          </a:p>
        </p:txBody>
      </p:sp>
      <p:sp>
        <p:nvSpPr>
          <p:cNvPr id="5" name="Slide Number Placeholder 4"/>
          <p:cNvSpPr>
            <a:spLocks noGrp="1"/>
          </p:cNvSpPr>
          <p:nvPr>
            <p:ph type="sldNum" sz="quarter" idx="12"/>
          </p:nvPr>
        </p:nvSpPr>
        <p:spPr/>
        <p:txBody>
          <a:bodyPr/>
          <a:lstStyle>
            <a:lvl1pPr>
              <a:defRPr/>
            </a:lvl1pPr>
          </a:lstStyle>
          <a:p>
            <a:pPr>
              <a:defRPr/>
            </a:pPr>
            <a:fld id="{7CBC289C-6976-42E4-8B0A-836E1591B76E}" type="slidenum">
              <a:rPr lang="en-US" altLang="en-US"/>
              <a:pPr>
                <a:defRPr/>
              </a:pPr>
              <a:t>‹#›</a:t>
            </a:fld>
            <a:endParaRPr lang="en-US" sz="1800">
              <a:solidFill>
                <a:srgbClr val="EAEAEA"/>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9A0C75-CE3F-4114-A149-4A0AD5C09844}" type="datetime1">
              <a:rPr lang="en-US" altLang="en-US"/>
              <a:pPr>
                <a:defRPr/>
              </a:pPr>
              <a:t>6/24/2014</a:t>
            </a:fld>
            <a:endParaRPr lang="en-US" sz="180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14B977-A2B2-4CD6-A60E-1B05F6C3DAE0}" type="slidenum">
              <a:rPr lang="en-US" altLang="en-US"/>
              <a:pPr>
                <a:defRPr/>
              </a:pPr>
              <a:t>‹#›</a:t>
            </a:fld>
            <a:endParaRPr lang="en-US" sz="180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BFC97F7-2BCC-491A-8CA0-529E3BEF9065}" type="datetime1">
              <a:rPr lang="en-US" altLang="en-US"/>
              <a:pPr>
                <a:defRPr/>
              </a:pPr>
              <a:t>6/24/2014</a:t>
            </a:fld>
            <a:endParaRPr lang="en-US" sz="1800">
              <a:solidFill>
                <a:srgbClr val="EAEAEA"/>
              </a:solidFill>
            </a:endParaRPr>
          </a:p>
        </p:txBody>
      </p:sp>
      <p:sp>
        <p:nvSpPr>
          <p:cNvPr id="3" name="Footer Placeholder 2"/>
          <p:cNvSpPr>
            <a:spLocks noGrp="1"/>
          </p:cNvSpPr>
          <p:nvPr>
            <p:ph type="ftr" sz="quarter" idx="11"/>
          </p:nvPr>
        </p:nvSpPr>
        <p:spPr/>
        <p:txBody>
          <a:bodyPr/>
          <a:lstStyle>
            <a:lvl1pPr>
              <a:defRPr/>
            </a:lvl1pPr>
          </a:lstStyle>
          <a:p>
            <a:pPr>
              <a:defRPr/>
            </a:pPr>
            <a:r>
              <a:rPr lang="en-US" altLang="zh-CN"/>
              <a:t>NITTTR</a:t>
            </a:r>
            <a:endParaRPr lang="en-US" altLang="zh-CN" sz="1800"/>
          </a:p>
        </p:txBody>
      </p:sp>
      <p:sp>
        <p:nvSpPr>
          <p:cNvPr id="4" name="Slide Number Placeholder 3"/>
          <p:cNvSpPr>
            <a:spLocks noGrp="1"/>
          </p:cNvSpPr>
          <p:nvPr>
            <p:ph type="sldNum" sz="quarter" idx="12"/>
          </p:nvPr>
        </p:nvSpPr>
        <p:spPr/>
        <p:txBody>
          <a:bodyPr/>
          <a:lstStyle>
            <a:lvl1pPr>
              <a:defRPr/>
            </a:lvl1pPr>
          </a:lstStyle>
          <a:p>
            <a:pPr>
              <a:defRPr/>
            </a:pPr>
            <a:fld id="{905ABDA4-E8F1-4F54-AD6A-B154179C2D76}" type="slidenum">
              <a:rPr lang="en-US" altLang="en-US"/>
              <a:pPr>
                <a:defRPr/>
              </a:pPr>
              <a:t>‹#›</a:t>
            </a:fld>
            <a:endParaRPr lang="en-US" sz="1800">
              <a:solidFill>
                <a:srgbClr val="EAEAEA"/>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BFC97F7-2BCC-491A-8CA0-529E3BEF9065}" type="datetime1">
              <a:rPr lang="en-US" altLang="en-US"/>
              <a:pPr>
                <a:defRPr/>
              </a:pPr>
              <a:t>6/24/2014</a:t>
            </a:fld>
            <a:endParaRPr lang="en-US" sz="1800">
              <a:solidFill>
                <a:srgbClr val="EAEAEA"/>
              </a:solidFill>
            </a:endParaRPr>
          </a:p>
        </p:txBody>
      </p:sp>
      <p:sp>
        <p:nvSpPr>
          <p:cNvPr id="6" name="Footer Placeholder 5"/>
          <p:cNvSpPr>
            <a:spLocks noGrp="1"/>
          </p:cNvSpPr>
          <p:nvPr>
            <p:ph type="ftr" sz="quarter" idx="11"/>
          </p:nvPr>
        </p:nvSpPr>
        <p:spPr/>
        <p:txBody>
          <a:bodyPr/>
          <a:lstStyle>
            <a:lvl1pPr>
              <a:defRPr/>
            </a:lvl1pPr>
          </a:lstStyle>
          <a:p>
            <a:pPr>
              <a:defRPr/>
            </a:pPr>
            <a:r>
              <a:rPr lang="en-US" altLang="zh-CN"/>
              <a:t>NITTTR</a:t>
            </a:r>
            <a:endParaRPr lang="en-US" altLang="zh-CN" sz="1800"/>
          </a:p>
        </p:txBody>
      </p:sp>
      <p:sp>
        <p:nvSpPr>
          <p:cNvPr id="7" name="Slide Number Placeholder 6"/>
          <p:cNvSpPr>
            <a:spLocks noGrp="1"/>
          </p:cNvSpPr>
          <p:nvPr>
            <p:ph type="sldNum" sz="quarter" idx="12"/>
          </p:nvPr>
        </p:nvSpPr>
        <p:spPr/>
        <p:txBody>
          <a:bodyPr/>
          <a:lstStyle>
            <a:lvl1pPr>
              <a:defRPr/>
            </a:lvl1pPr>
          </a:lstStyle>
          <a:p>
            <a:pPr>
              <a:defRPr/>
            </a:pPr>
            <a:fld id="{5919B64C-C10F-466A-9875-FD6B22170D0B}" type="slidenum">
              <a:rPr lang="en-US" altLang="en-US"/>
              <a:pPr>
                <a:defRPr/>
              </a:pPr>
              <a:t>‹#›</a:t>
            </a:fld>
            <a:endParaRPr lang="en-US" sz="1800">
              <a:solidFill>
                <a:srgbClr val="EAEAEA"/>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Verdana"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BFC97F7-2BCC-491A-8CA0-529E3BEF9065}" type="datetime1">
              <a:rPr lang="en-US" altLang="en-US"/>
              <a:pPr>
                <a:defRPr/>
              </a:pPr>
              <a:t>6/24/2014</a:t>
            </a:fld>
            <a:endParaRPr lang="en-US" sz="1800">
              <a:solidFill>
                <a:srgbClr val="EAEAEA"/>
              </a:solidFill>
            </a:endParaRPr>
          </a:p>
        </p:txBody>
      </p:sp>
      <p:sp>
        <p:nvSpPr>
          <p:cNvPr id="6" name="Footer Placeholder 5"/>
          <p:cNvSpPr>
            <a:spLocks noGrp="1"/>
          </p:cNvSpPr>
          <p:nvPr>
            <p:ph type="ftr" sz="quarter" idx="11"/>
          </p:nvPr>
        </p:nvSpPr>
        <p:spPr/>
        <p:txBody>
          <a:bodyPr/>
          <a:lstStyle>
            <a:lvl1pPr>
              <a:defRPr/>
            </a:lvl1pPr>
          </a:lstStyle>
          <a:p>
            <a:pPr>
              <a:defRPr/>
            </a:pPr>
            <a:r>
              <a:rPr lang="en-US" altLang="zh-CN"/>
              <a:t>NITTTR</a:t>
            </a:r>
            <a:endParaRPr lang="en-US" altLang="zh-CN" sz="1800"/>
          </a:p>
        </p:txBody>
      </p:sp>
      <p:sp>
        <p:nvSpPr>
          <p:cNvPr id="7" name="Slide Number Placeholder 6"/>
          <p:cNvSpPr>
            <a:spLocks noGrp="1"/>
          </p:cNvSpPr>
          <p:nvPr>
            <p:ph type="sldNum" sz="quarter" idx="12"/>
          </p:nvPr>
        </p:nvSpPr>
        <p:spPr/>
        <p:txBody>
          <a:bodyPr/>
          <a:lstStyle>
            <a:lvl1pPr>
              <a:defRPr/>
            </a:lvl1pPr>
          </a:lstStyle>
          <a:p>
            <a:pPr>
              <a:defRPr/>
            </a:pPr>
            <a:fld id="{56E60AC4-A0C3-432A-90DA-70F4D82B9AD1}" type="slidenum">
              <a:rPr lang="en-US" altLang="en-US"/>
              <a:pPr>
                <a:defRPr/>
              </a:pPr>
              <a:t>‹#›</a:t>
            </a:fld>
            <a:endParaRPr lang="en-US" sz="1800">
              <a:solidFill>
                <a:srgbClr val="EAEAEA"/>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FC97F7-2BCC-491A-8CA0-529E3BEF9065}" type="datetime1">
              <a:rPr lang="en-US" altLang="en-US"/>
              <a:pPr>
                <a:defRPr/>
              </a:pPr>
              <a:t>6/24/2014</a:t>
            </a:fld>
            <a:endParaRPr lang="en-US" sz="1800">
              <a:solidFill>
                <a:srgbClr val="EAEAEA"/>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zh-CN"/>
              <a:t>NITTTR</a:t>
            </a:r>
            <a:endParaRPr lang="en-US" altLang="zh-CN" sz="1800"/>
          </a:p>
        </p:txBody>
      </p:sp>
      <p:sp>
        <p:nvSpPr>
          <p:cNvPr id="6" name="Slide Number Placeholder 5"/>
          <p:cNvSpPr>
            <a:spLocks noGrp="1"/>
          </p:cNvSpPr>
          <p:nvPr>
            <p:ph type="sldNum" sz="quarter" idx="12"/>
          </p:nvPr>
        </p:nvSpPr>
        <p:spPr/>
        <p:txBody>
          <a:bodyPr/>
          <a:lstStyle>
            <a:lvl1pPr>
              <a:defRPr/>
            </a:lvl1pPr>
          </a:lstStyle>
          <a:p>
            <a:pPr>
              <a:defRPr/>
            </a:pPr>
            <a:fld id="{D96C13DB-0C2F-4BDD-9805-3DCC80E7EF72}" type="slidenum">
              <a:rPr lang="en-US" altLang="en-US"/>
              <a:pPr>
                <a:defRPr/>
              </a:pPr>
              <a:t>‹#›</a:t>
            </a:fld>
            <a:endParaRPr lang="en-US" sz="1800">
              <a:solidFill>
                <a:srgbClr val="EAEAEA"/>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FC97F7-2BCC-491A-8CA0-529E3BEF9065}" type="datetime1">
              <a:rPr lang="en-US" altLang="en-US"/>
              <a:pPr>
                <a:defRPr/>
              </a:pPr>
              <a:t>6/24/2014</a:t>
            </a:fld>
            <a:endParaRPr lang="en-US" sz="1800">
              <a:solidFill>
                <a:srgbClr val="EAEAEA"/>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zh-CN"/>
              <a:t>NITTTR</a:t>
            </a:r>
            <a:endParaRPr lang="en-US" altLang="zh-CN" sz="1800"/>
          </a:p>
        </p:txBody>
      </p:sp>
      <p:sp>
        <p:nvSpPr>
          <p:cNvPr id="6" name="Slide Number Placeholder 5"/>
          <p:cNvSpPr>
            <a:spLocks noGrp="1"/>
          </p:cNvSpPr>
          <p:nvPr>
            <p:ph type="sldNum" sz="quarter" idx="12"/>
          </p:nvPr>
        </p:nvSpPr>
        <p:spPr/>
        <p:txBody>
          <a:bodyPr/>
          <a:lstStyle>
            <a:lvl1pPr>
              <a:defRPr/>
            </a:lvl1pPr>
          </a:lstStyle>
          <a:p>
            <a:pPr>
              <a:defRPr/>
            </a:pPr>
            <a:fld id="{6AE4CB4B-06FA-4FFA-BA73-2A53706E98C7}" type="slidenum">
              <a:rPr lang="en-US" altLang="en-US"/>
              <a:pPr>
                <a:defRPr/>
              </a:pPr>
              <a:t>‹#›</a:t>
            </a:fld>
            <a:endParaRPr lang="en-US" sz="1800">
              <a:solidFill>
                <a:srgbClr val="EAEAEA"/>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B73A12-C6F9-4945-8690-1879FF3BA159}" type="datetime5">
              <a:rPr lang="en-US" altLang="en-US"/>
              <a:pPr>
                <a:defRPr/>
              </a:pPr>
              <a:t>24-Jun-14</a:t>
            </a:fld>
            <a:endParaRPr lang="en-US" sz="1800"/>
          </a:p>
        </p:txBody>
      </p:sp>
      <p:sp>
        <p:nvSpPr>
          <p:cNvPr id="5" name="Footer Placeholder 4"/>
          <p:cNvSpPr>
            <a:spLocks noGrp="1"/>
          </p:cNvSpPr>
          <p:nvPr>
            <p:ph type="ftr" sz="quarter" idx="11"/>
          </p:nvPr>
        </p:nvSpPr>
        <p:spPr/>
        <p:txBody>
          <a:bodyPr/>
          <a:lstStyle>
            <a:lvl1pPr>
              <a:defRPr/>
            </a:lvl1pPr>
          </a:lstStyle>
          <a:p>
            <a:pPr>
              <a:defRPr/>
            </a:pPr>
            <a:r>
              <a:rPr lang="en-US" altLang="en-US"/>
              <a:t>Prof. M.P.Poonia, Director, NITTTR, Chandigarh</a:t>
            </a:r>
            <a:endParaRPr lang="en-US" sz="1800"/>
          </a:p>
        </p:txBody>
      </p:sp>
      <p:sp>
        <p:nvSpPr>
          <p:cNvPr id="6" name="Slide Number Placeholder 5"/>
          <p:cNvSpPr>
            <a:spLocks noGrp="1"/>
          </p:cNvSpPr>
          <p:nvPr>
            <p:ph type="sldNum" sz="quarter" idx="12"/>
          </p:nvPr>
        </p:nvSpPr>
        <p:spPr/>
        <p:txBody>
          <a:bodyPr/>
          <a:lstStyle>
            <a:lvl1pPr>
              <a:defRPr/>
            </a:lvl1pPr>
          </a:lstStyle>
          <a:p>
            <a:pPr>
              <a:defRPr/>
            </a:pPr>
            <a:fld id="{5EB16773-FC57-454F-81C0-6321EDAD2B8A}" type="slidenum">
              <a:rPr lang="en-US" altLang="en-US"/>
              <a:pPr>
                <a:defRPr/>
              </a:pPr>
              <a:t>‹#›</a:t>
            </a:fld>
            <a:endParaRPr lang="en-US" sz="1800" b="0">
              <a:solidFill>
                <a:schemeClr val="tx1"/>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D94AC-4992-4B7E-AAFC-13D5E32A2544}" type="datetime5">
              <a:rPr lang="en-US" altLang="en-US"/>
              <a:pPr>
                <a:defRPr/>
              </a:pPr>
              <a:t>24-Jun-14</a:t>
            </a:fld>
            <a:endParaRPr lang="en-US" sz="1800"/>
          </a:p>
        </p:txBody>
      </p:sp>
      <p:sp>
        <p:nvSpPr>
          <p:cNvPr id="5" name="Footer Placeholder 4"/>
          <p:cNvSpPr>
            <a:spLocks noGrp="1"/>
          </p:cNvSpPr>
          <p:nvPr>
            <p:ph type="ftr" sz="quarter" idx="11"/>
          </p:nvPr>
        </p:nvSpPr>
        <p:spPr/>
        <p:txBody>
          <a:bodyPr/>
          <a:lstStyle>
            <a:lvl1pPr>
              <a:defRPr/>
            </a:lvl1pPr>
          </a:lstStyle>
          <a:p>
            <a:pPr>
              <a:defRPr/>
            </a:pPr>
            <a:r>
              <a:rPr lang="en-US" altLang="en-US"/>
              <a:t>Prof. M.P.Poonia, Director, NITTTR, Chandigarh</a:t>
            </a:r>
            <a:endParaRPr lang="en-US" sz="1800"/>
          </a:p>
        </p:txBody>
      </p:sp>
      <p:sp>
        <p:nvSpPr>
          <p:cNvPr id="6" name="Slide Number Placeholder 5"/>
          <p:cNvSpPr>
            <a:spLocks noGrp="1"/>
          </p:cNvSpPr>
          <p:nvPr>
            <p:ph type="sldNum" sz="quarter" idx="12"/>
          </p:nvPr>
        </p:nvSpPr>
        <p:spPr/>
        <p:txBody>
          <a:bodyPr/>
          <a:lstStyle>
            <a:lvl1pPr>
              <a:defRPr/>
            </a:lvl1pPr>
          </a:lstStyle>
          <a:p>
            <a:pPr>
              <a:defRPr/>
            </a:pPr>
            <a:fld id="{8D3BEDF0-9436-444A-BB6D-020498B09A37}" type="slidenum">
              <a:rPr lang="en-US" altLang="en-US"/>
              <a:pPr>
                <a:defRPr/>
              </a:pPr>
              <a:t>‹#›</a:t>
            </a:fld>
            <a:endParaRPr lang="en-US" sz="1800" b="0">
              <a:solidFill>
                <a:schemeClr val="tx1"/>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221DD9-E2C3-40F0-BAD3-C2B2B82B109C}" type="datetime5">
              <a:rPr lang="en-US" altLang="en-US"/>
              <a:pPr>
                <a:defRPr/>
              </a:pPr>
              <a:t>24-Jun-14</a:t>
            </a:fld>
            <a:endParaRPr lang="en-US" sz="1800"/>
          </a:p>
        </p:txBody>
      </p:sp>
      <p:sp>
        <p:nvSpPr>
          <p:cNvPr id="5" name="Footer Placeholder 4"/>
          <p:cNvSpPr>
            <a:spLocks noGrp="1"/>
          </p:cNvSpPr>
          <p:nvPr>
            <p:ph type="ftr" sz="quarter" idx="11"/>
          </p:nvPr>
        </p:nvSpPr>
        <p:spPr/>
        <p:txBody>
          <a:bodyPr/>
          <a:lstStyle>
            <a:lvl1pPr>
              <a:defRPr/>
            </a:lvl1pPr>
          </a:lstStyle>
          <a:p>
            <a:pPr>
              <a:defRPr/>
            </a:pPr>
            <a:r>
              <a:rPr lang="en-US" altLang="en-US"/>
              <a:t>Prof. M.P.Poonia, Director, NITTTR, Chandigarh</a:t>
            </a:r>
            <a:endParaRPr lang="en-US" sz="1800"/>
          </a:p>
        </p:txBody>
      </p:sp>
      <p:sp>
        <p:nvSpPr>
          <p:cNvPr id="6" name="Slide Number Placeholder 5"/>
          <p:cNvSpPr>
            <a:spLocks noGrp="1"/>
          </p:cNvSpPr>
          <p:nvPr>
            <p:ph type="sldNum" sz="quarter" idx="12"/>
          </p:nvPr>
        </p:nvSpPr>
        <p:spPr/>
        <p:txBody>
          <a:bodyPr/>
          <a:lstStyle>
            <a:lvl1pPr>
              <a:defRPr/>
            </a:lvl1pPr>
          </a:lstStyle>
          <a:p>
            <a:pPr>
              <a:defRPr/>
            </a:pPr>
            <a:fld id="{364F59E9-6643-4AD2-AB6F-5D775F0ACF2C}" type="slidenum">
              <a:rPr lang="en-US" altLang="en-US"/>
              <a:pPr>
                <a:defRPr/>
              </a:pPr>
              <a:t>‹#›</a:t>
            </a:fld>
            <a:endParaRPr lang="en-US" sz="1800" b="0">
              <a:solidFill>
                <a:schemeClr val="tx1"/>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3733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752600"/>
            <a:ext cx="3733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97C3136-9E88-4322-8399-6C8A68B4D648}" type="datetime5">
              <a:rPr lang="en-US" altLang="en-US"/>
              <a:pPr>
                <a:defRPr/>
              </a:pPr>
              <a:t>24-Jun-14</a:t>
            </a:fld>
            <a:endParaRPr lang="en-US" sz="1800"/>
          </a:p>
        </p:txBody>
      </p:sp>
      <p:sp>
        <p:nvSpPr>
          <p:cNvPr id="6" name="Footer Placeholder 5"/>
          <p:cNvSpPr>
            <a:spLocks noGrp="1"/>
          </p:cNvSpPr>
          <p:nvPr>
            <p:ph type="ftr" sz="quarter" idx="11"/>
          </p:nvPr>
        </p:nvSpPr>
        <p:spPr/>
        <p:txBody>
          <a:bodyPr/>
          <a:lstStyle>
            <a:lvl1pPr>
              <a:defRPr/>
            </a:lvl1pPr>
          </a:lstStyle>
          <a:p>
            <a:pPr>
              <a:defRPr/>
            </a:pPr>
            <a:r>
              <a:rPr lang="en-US" altLang="en-US"/>
              <a:t>Prof. M.P.Poonia, Director, NITTTR, Chandigarh</a:t>
            </a:r>
            <a:endParaRPr lang="en-US" sz="1800"/>
          </a:p>
        </p:txBody>
      </p:sp>
      <p:sp>
        <p:nvSpPr>
          <p:cNvPr id="7" name="Slide Number Placeholder 6"/>
          <p:cNvSpPr>
            <a:spLocks noGrp="1"/>
          </p:cNvSpPr>
          <p:nvPr>
            <p:ph type="sldNum" sz="quarter" idx="12"/>
          </p:nvPr>
        </p:nvSpPr>
        <p:spPr/>
        <p:txBody>
          <a:bodyPr/>
          <a:lstStyle>
            <a:lvl1pPr>
              <a:defRPr/>
            </a:lvl1pPr>
          </a:lstStyle>
          <a:p>
            <a:pPr>
              <a:defRPr/>
            </a:pPr>
            <a:fld id="{EE0A66BF-4A14-45EC-9D59-E4585B4012FB}" type="slidenum">
              <a:rPr lang="en-US" altLang="en-US"/>
              <a:pPr>
                <a:defRPr/>
              </a:pPr>
              <a:t>‹#›</a:t>
            </a:fld>
            <a:endParaRPr lang="en-US" sz="1800" b="0">
              <a:solidFill>
                <a:schemeClr val="tx1"/>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5872E24-6781-407B-BF83-4EB70E9BC27B}" type="datetime5">
              <a:rPr lang="en-US" altLang="en-US"/>
              <a:pPr>
                <a:defRPr/>
              </a:pPr>
              <a:t>24-Jun-14</a:t>
            </a:fld>
            <a:endParaRPr lang="en-US" sz="1800"/>
          </a:p>
        </p:txBody>
      </p:sp>
      <p:sp>
        <p:nvSpPr>
          <p:cNvPr id="8" name="Footer Placeholder 7"/>
          <p:cNvSpPr>
            <a:spLocks noGrp="1"/>
          </p:cNvSpPr>
          <p:nvPr>
            <p:ph type="ftr" sz="quarter" idx="11"/>
          </p:nvPr>
        </p:nvSpPr>
        <p:spPr/>
        <p:txBody>
          <a:bodyPr/>
          <a:lstStyle>
            <a:lvl1pPr>
              <a:defRPr/>
            </a:lvl1pPr>
          </a:lstStyle>
          <a:p>
            <a:pPr>
              <a:defRPr/>
            </a:pPr>
            <a:r>
              <a:rPr lang="en-US" altLang="en-US"/>
              <a:t>Prof. M.P.Poonia, Director, NITTTR, Chandigarh</a:t>
            </a:r>
            <a:endParaRPr lang="en-US" sz="1800"/>
          </a:p>
        </p:txBody>
      </p:sp>
      <p:sp>
        <p:nvSpPr>
          <p:cNvPr id="9" name="Slide Number Placeholder 8"/>
          <p:cNvSpPr>
            <a:spLocks noGrp="1"/>
          </p:cNvSpPr>
          <p:nvPr>
            <p:ph type="sldNum" sz="quarter" idx="12"/>
          </p:nvPr>
        </p:nvSpPr>
        <p:spPr/>
        <p:txBody>
          <a:bodyPr/>
          <a:lstStyle>
            <a:lvl1pPr>
              <a:defRPr/>
            </a:lvl1pPr>
          </a:lstStyle>
          <a:p>
            <a:pPr>
              <a:defRPr/>
            </a:pPr>
            <a:fld id="{2BFF5ABB-BC70-4442-8EF9-6620019217D1}" type="slidenum">
              <a:rPr lang="en-US" altLang="en-US"/>
              <a:pPr>
                <a:defRPr/>
              </a:pPr>
              <a:t>‹#›</a:t>
            </a:fld>
            <a:endParaRPr lang="en-US" sz="1800" b="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E39A0C75-CE3F-4114-A149-4A0AD5C09844}" type="datetime1">
              <a:rPr lang="en-US" altLang="en-US"/>
              <a:pPr>
                <a:defRPr/>
              </a:pPr>
              <a:t>6/24/2014</a:t>
            </a:fld>
            <a:endParaRPr lang="en-US" sz="180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1AA8E6D-D6F6-4568-AC84-C69A603C9787}" type="slidenum">
              <a:rPr lang="en-US" altLang="en-US"/>
              <a:pPr>
                <a:defRPr/>
              </a:pPr>
              <a:t>‹#›</a:t>
            </a:fld>
            <a:endParaRPr lang="en-US" sz="180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9961AA6-E2BE-4655-963F-8B6C5CC151B0}" type="datetime5">
              <a:rPr lang="en-US" altLang="en-US"/>
              <a:pPr>
                <a:defRPr/>
              </a:pPr>
              <a:t>24-Jun-14</a:t>
            </a:fld>
            <a:endParaRPr lang="en-US" sz="1800"/>
          </a:p>
        </p:txBody>
      </p:sp>
      <p:sp>
        <p:nvSpPr>
          <p:cNvPr id="4" name="Footer Placeholder 3"/>
          <p:cNvSpPr>
            <a:spLocks noGrp="1"/>
          </p:cNvSpPr>
          <p:nvPr>
            <p:ph type="ftr" sz="quarter" idx="11"/>
          </p:nvPr>
        </p:nvSpPr>
        <p:spPr/>
        <p:txBody>
          <a:bodyPr/>
          <a:lstStyle>
            <a:lvl1pPr>
              <a:defRPr/>
            </a:lvl1pPr>
          </a:lstStyle>
          <a:p>
            <a:pPr>
              <a:defRPr/>
            </a:pPr>
            <a:r>
              <a:rPr lang="en-US" altLang="en-US"/>
              <a:t>Prof. M.P.Poonia, Director, NITTTR, Chandigarh</a:t>
            </a:r>
            <a:endParaRPr lang="en-US" sz="1800"/>
          </a:p>
        </p:txBody>
      </p:sp>
      <p:sp>
        <p:nvSpPr>
          <p:cNvPr id="5" name="Slide Number Placeholder 4"/>
          <p:cNvSpPr>
            <a:spLocks noGrp="1"/>
          </p:cNvSpPr>
          <p:nvPr>
            <p:ph type="sldNum" sz="quarter" idx="12"/>
          </p:nvPr>
        </p:nvSpPr>
        <p:spPr/>
        <p:txBody>
          <a:bodyPr/>
          <a:lstStyle>
            <a:lvl1pPr>
              <a:defRPr/>
            </a:lvl1pPr>
          </a:lstStyle>
          <a:p>
            <a:pPr>
              <a:defRPr/>
            </a:pPr>
            <a:fld id="{52010F97-17FB-4566-91BB-6A69A6A02CAC}" type="slidenum">
              <a:rPr lang="en-US" altLang="en-US"/>
              <a:pPr>
                <a:defRPr/>
              </a:pPr>
              <a:t>‹#›</a:t>
            </a:fld>
            <a:endParaRPr lang="en-US" sz="1800" b="0">
              <a:solidFill>
                <a:schemeClr val="tx1"/>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03AE8D7-F489-4835-828F-258E4363EE4D}" type="datetime5">
              <a:rPr lang="en-US" altLang="en-US"/>
              <a:pPr>
                <a:defRPr/>
              </a:pPr>
              <a:t>24-Jun-14</a:t>
            </a:fld>
            <a:endParaRPr lang="en-US" sz="1800"/>
          </a:p>
        </p:txBody>
      </p:sp>
      <p:sp>
        <p:nvSpPr>
          <p:cNvPr id="3" name="Footer Placeholder 2"/>
          <p:cNvSpPr>
            <a:spLocks noGrp="1"/>
          </p:cNvSpPr>
          <p:nvPr>
            <p:ph type="ftr" sz="quarter" idx="11"/>
          </p:nvPr>
        </p:nvSpPr>
        <p:spPr/>
        <p:txBody>
          <a:bodyPr/>
          <a:lstStyle>
            <a:lvl1pPr>
              <a:defRPr/>
            </a:lvl1pPr>
          </a:lstStyle>
          <a:p>
            <a:pPr>
              <a:defRPr/>
            </a:pPr>
            <a:r>
              <a:rPr lang="en-US" altLang="en-US"/>
              <a:t>Prof. M.P.Poonia, Director, NITTTR, Chandigarh</a:t>
            </a:r>
            <a:endParaRPr lang="en-US" sz="1800"/>
          </a:p>
        </p:txBody>
      </p:sp>
      <p:sp>
        <p:nvSpPr>
          <p:cNvPr id="4" name="Slide Number Placeholder 3"/>
          <p:cNvSpPr>
            <a:spLocks noGrp="1"/>
          </p:cNvSpPr>
          <p:nvPr>
            <p:ph type="sldNum" sz="quarter" idx="12"/>
          </p:nvPr>
        </p:nvSpPr>
        <p:spPr/>
        <p:txBody>
          <a:bodyPr/>
          <a:lstStyle>
            <a:lvl1pPr>
              <a:defRPr/>
            </a:lvl1pPr>
          </a:lstStyle>
          <a:p>
            <a:pPr>
              <a:defRPr/>
            </a:pPr>
            <a:fld id="{5D2E5F36-1BF4-4AA9-906C-9E46A50E107A}" type="slidenum">
              <a:rPr lang="en-US" altLang="en-US"/>
              <a:pPr>
                <a:defRPr/>
              </a:pPr>
              <a:t>‹#›</a:t>
            </a:fld>
            <a:endParaRPr lang="en-US" sz="1800" b="0">
              <a:solidFill>
                <a:schemeClr val="tx1"/>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DEA7613-D303-4E73-9CDA-3880B95118FE}" type="datetime5">
              <a:rPr lang="en-US" altLang="en-US"/>
              <a:pPr>
                <a:defRPr/>
              </a:pPr>
              <a:t>24-Jun-14</a:t>
            </a:fld>
            <a:endParaRPr lang="en-US" sz="1800"/>
          </a:p>
        </p:txBody>
      </p:sp>
      <p:sp>
        <p:nvSpPr>
          <p:cNvPr id="6" name="Footer Placeholder 5"/>
          <p:cNvSpPr>
            <a:spLocks noGrp="1"/>
          </p:cNvSpPr>
          <p:nvPr>
            <p:ph type="ftr" sz="quarter" idx="11"/>
          </p:nvPr>
        </p:nvSpPr>
        <p:spPr/>
        <p:txBody>
          <a:bodyPr/>
          <a:lstStyle>
            <a:lvl1pPr>
              <a:defRPr/>
            </a:lvl1pPr>
          </a:lstStyle>
          <a:p>
            <a:pPr>
              <a:defRPr/>
            </a:pPr>
            <a:r>
              <a:rPr lang="en-US" altLang="en-US"/>
              <a:t>Prof. M.P.Poonia, Director, NITTTR, Chandigarh</a:t>
            </a:r>
            <a:endParaRPr lang="en-US" sz="1800"/>
          </a:p>
        </p:txBody>
      </p:sp>
      <p:sp>
        <p:nvSpPr>
          <p:cNvPr id="7" name="Slide Number Placeholder 6"/>
          <p:cNvSpPr>
            <a:spLocks noGrp="1"/>
          </p:cNvSpPr>
          <p:nvPr>
            <p:ph type="sldNum" sz="quarter" idx="12"/>
          </p:nvPr>
        </p:nvSpPr>
        <p:spPr/>
        <p:txBody>
          <a:bodyPr/>
          <a:lstStyle>
            <a:lvl1pPr>
              <a:defRPr/>
            </a:lvl1pPr>
          </a:lstStyle>
          <a:p>
            <a:pPr>
              <a:defRPr/>
            </a:pPr>
            <a:fld id="{24EAAEB4-3CEA-4A21-90BE-67A579FFD2B9}" type="slidenum">
              <a:rPr lang="en-US" altLang="en-US"/>
              <a:pPr>
                <a:defRPr/>
              </a:pPr>
              <a:t>‹#›</a:t>
            </a:fld>
            <a:endParaRPr lang="en-US" sz="1800" b="0">
              <a:solidFill>
                <a:schemeClr val="tx1"/>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59691A4-CEF3-4B50-AEFD-09B60EF4156E}" type="datetime5">
              <a:rPr lang="en-US" altLang="en-US"/>
              <a:pPr>
                <a:defRPr/>
              </a:pPr>
              <a:t>24-Jun-14</a:t>
            </a:fld>
            <a:endParaRPr lang="en-US" sz="1800"/>
          </a:p>
        </p:txBody>
      </p:sp>
      <p:sp>
        <p:nvSpPr>
          <p:cNvPr id="6" name="Footer Placeholder 5"/>
          <p:cNvSpPr>
            <a:spLocks noGrp="1"/>
          </p:cNvSpPr>
          <p:nvPr>
            <p:ph type="ftr" sz="quarter" idx="11"/>
          </p:nvPr>
        </p:nvSpPr>
        <p:spPr/>
        <p:txBody>
          <a:bodyPr/>
          <a:lstStyle>
            <a:lvl1pPr>
              <a:defRPr/>
            </a:lvl1pPr>
          </a:lstStyle>
          <a:p>
            <a:pPr>
              <a:defRPr/>
            </a:pPr>
            <a:r>
              <a:rPr lang="en-US" altLang="en-US"/>
              <a:t>Prof. M.P.Poonia, Director, NITTTR, Chandigarh</a:t>
            </a:r>
            <a:endParaRPr lang="en-US" sz="1800"/>
          </a:p>
        </p:txBody>
      </p:sp>
      <p:sp>
        <p:nvSpPr>
          <p:cNvPr id="7" name="Slide Number Placeholder 6"/>
          <p:cNvSpPr>
            <a:spLocks noGrp="1"/>
          </p:cNvSpPr>
          <p:nvPr>
            <p:ph type="sldNum" sz="quarter" idx="12"/>
          </p:nvPr>
        </p:nvSpPr>
        <p:spPr/>
        <p:txBody>
          <a:bodyPr/>
          <a:lstStyle>
            <a:lvl1pPr>
              <a:defRPr/>
            </a:lvl1pPr>
          </a:lstStyle>
          <a:p>
            <a:pPr>
              <a:defRPr/>
            </a:pPr>
            <a:fld id="{0DFF94A7-B195-42C2-9B71-1783787D62AD}" type="slidenum">
              <a:rPr lang="en-US" altLang="en-US"/>
              <a:pPr>
                <a:defRPr/>
              </a:pPr>
              <a:t>‹#›</a:t>
            </a:fld>
            <a:endParaRPr lang="en-US" sz="1800" b="0">
              <a:solidFill>
                <a:schemeClr val="tx1"/>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0CC371-E0EC-4CCC-9417-EB1B31A5FB80}" type="datetime5">
              <a:rPr lang="en-US" altLang="en-US"/>
              <a:pPr>
                <a:defRPr/>
              </a:pPr>
              <a:t>24-Jun-14</a:t>
            </a:fld>
            <a:endParaRPr lang="en-US" sz="1800"/>
          </a:p>
        </p:txBody>
      </p:sp>
      <p:sp>
        <p:nvSpPr>
          <p:cNvPr id="5" name="Footer Placeholder 4"/>
          <p:cNvSpPr>
            <a:spLocks noGrp="1"/>
          </p:cNvSpPr>
          <p:nvPr>
            <p:ph type="ftr" sz="quarter" idx="11"/>
          </p:nvPr>
        </p:nvSpPr>
        <p:spPr/>
        <p:txBody>
          <a:bodyPr/>
          <a:lstStyle>
            <a:lvl1pPr>
              <a:defRPr/>
            </a:lvl1pPr>
          </a:lstStyle>
          <a:p>
            <a:pPr>
              <a:defRPr/>
            </a:pPr>
            <a:r>
              <a:rPr lang="en-US" altLang="en-US"/>
              <a:t>Prof. M.P.Poonia, Director, NITTTR, Chandigarh</a:t>
            </a:r>
            <a:endParaRPr lang="en-US" sz="1800"/>
          </a:p>
        </p:txBody>
      </p:sp>
      <p:sp>
        <p:nvSpPr>
          <p:cNvPr id="6" name="Slide Number Placeholder 5"/>
          <p:cNvSpPr>
            <a:spLocks noGrp="1"/>
          </p:cNvSpPr>
          <p:nvPr>
            <p:ph type="sldNum" sz="quarter" idx="12"/>
          </p:nvPr>
        </p:nvSpPr>
        <p:spPr/>
        <p:txBody>
          <a:bodyPr/>
          <a:lstStyle>
            <a:lvl1pPr>
              <a:defRPr/>
            </a:lvl1pPr>
          </a:lstStyle>
          <a:p>
            <a:pPr>
              <a:defRPr/>
            </a:pPr>
            <a:fld id="{2C868D0E-D7BB-42EC-AC1B-A66A8AE9449D}" type="slidenum">
              <a:rPr lang="en-US" altLang="en-US"/>
              <a:pPr>
                <a:defRPr/>
              </a:pPr>
              <a:t>‹#›</a:t>
            </a:fld>
            <a:endParaRPr lang="en-US" sz="1800" b="0">
              <a:solidFill>
                <a:schemeClr val="tx1"/>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152400"/>
            <a:ext cx="19050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5626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D7FC48-3540-40B0-AD5F-2E04C9A54CFF}" type="datetime5">
              <a:rPr lang="en-US" altLang="en-US"/>
              <a:pPr>
                <a:defRPr/>
              </a:pPr>
              <a:t>24-Jun-14</a:t>
            </a:fld>
            <a:endParaRPr lang="en-US" sz="1800"/>
          </a:p>
        </p:txBody>
      </p:sp>
      <p:sp>
        <p:nvSpPr>
          <p:cNvPr id="5" name="Footer Placeholder 4"/>
          <p:cNvSpPr>
            <a:spLocks noGrp="1"/>
          </p:cNvSpPr>
          <p:nvPr>
            <p:ph type="ftr" sz="quarter" idx="11"/>
          </p:nvPr>
        </p:nvSpPr>
        <p:spPr/>
        <p:txBody>
          <a:bodyPr/>
          <a:lstStyle>
            <a:lvl1pPr>
              <a:defRPr/>
            </a:lvl1pPr>
          </a:lstStyle>
          <a:p>
            <a:pPr>
              <a:defRPr/>
            </a:pPr>
            <a:r>
              <a:rPr lang="en-US" altLang="en-US"/>
              <a:t>Prof. M.P.Poonia, Director, NITTTR, Chandigarh</a:t>
            </a:r>
            <a:endParaRPr lang="en-US" sz="1800"/>
          </a:p>
        </p:txBody>
      </p:sp>
      <p:sp>
        <p:nvSpPr>
          <p:cNvPr id="6" name="Slide Number Placeholder 5"/>
          <p:cNvSpPr>
            <a:spLocks noGrp="1"/>
          </p:cNvSpPr>
          <p:nvPr>
            <p:ph type="sldNum" sz="quarter" idx="12"/>
          </p:nvPr>
        </p:nvSpPr>
        <p:spPr/>
        <p:txBody>
          <a:bodyPr/>
          <a:lstStyle>
            <a:lvl1pPr>
              <a:defRPr/>
            </a:lvl1pPr>
          </a:lstStyle>
          <a:p>
            <a:pPr>
              <a:defRPr/>
            </a:pPr>
            <a:fld id="{81290751-6EAB-48D2-B46C-A0705269DD80}" type="slidenum">
              <a:rPr lang="en-US" altLang="en-US"/>
              <a:pPr>
                <a:defRPr/>
              </a:pPr>
              <a:t>‹#›</a:t>
            </a:fld>
            <a:endParaRPr lang="en-US" sz="1800" b="0">
              <a:solidFill>
                <a:schemeClr val="tx1"/>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9E7F0D-CFA1-4035-B7EE-265DD259FA2E}" type="slidenum">
              <a:rPr lang="en-US" altLang="en-US"/>
              <a:pPr>
                <a:defRPr/>
              </a:pPr>
              <a:t>‹#›</a:t>
            </a:fld>
            <a:endParaRPr lang="en-US" sz="1800">
              <a:solidFill>
                <a:srgbClr val="000000"/>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42ECCB-26E2-489B-9384-82B30040C06B}" type="slidenum">
              <a:rPr lang="en-US" altLang="en-US"/>
              <a:pPr>
                <a:defRPr/>
              </a:pPr>
              <a:t>‹#›</a:t>
            </a:fld>
            <a:endParaRPr lang="en-US" sz="1800">
              <a:solidFill>
                <a:srgbClr val="000000"/>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BDEED0-6201-4237-BF1F-ECB5E62EC09F}" type="slidenum">
              <a:rPr lang="en-US" altLang="en-US"/>
              <a:pPr>
                <a:defRPr/>
              </a:pPr>
              <a:t>‹#›</a:t>
            </a:fld>
            <a:endParaRPr lang="en-US" sz="1800">
              <a:solidFill>
                <a:srgbClr val="000000"/>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09B35E2-A23D-42DB-9AEF-7325E84596F1}" type="slidenum">
              <a:rPr lang="en-US" altLang="en-US"/>
              <a:pPr>
                <a:defRPr/>
              </a:pPr>
              <a:t>‹#›</a:t>
            </a:fld>
            <a:endParaRPr lang="en-US" sz="180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39A0C75-CE3F-4114-A149-4A0AD5C09844}" type="datetime1">
              <a:rPr lang="en-US" altLang="en-US"/>
              <a:pPr>
                <a:defRPr/>
              </a:pPr>
              <a:t>6/24/2014</a:t>
            </a:fld>
            <a:endParaRPr lang="en-US" sz="180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87A82EC-8395-4B50-B3AA-083679B52EE6}" type="slidenum">
              <a:rPr lang="en-US" altLang="en-US"/>
              <a:pPr>
                <a:defRPr/>
              </a:pPr>
              <a:t>‹#›</a:t>
            </a:fld>
            <a:endParaRPr lang="en-US" sz="180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56201D0-22B3-48D9-8597-CCE25046625C}" type="slidenum">
              <a:rPr lang="en-US" altLang="en-US"/>
              <a:pPr>
                <a:defRPr/>
              </a:pPr>
              <a:t>‹#›</a:t>
            </a:fld>
            <a:endParaRPr lang="en-US" sz="1800">
              <a:solidFill>
                <a:srgbClr val="000000"/>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55E84E3-4C73-4565-A250-147731C5B018}" type="slidenum">
              <a:rPr lang="en-US" altLang="en-US"/>
              <a:pPr>
                <a:defRPr/>
              </a:pPr>
              <a:t>‹#›</a:t>
            </a:fld>
            <a:endParaRPr lang="en-US" sz="1800">
              <a:solidFill>
                <a:srgbClr val="000000"/>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471E5C-F0C5-4D5C-AF1B-866248215E42}" type="slidenum">
              <a:rPr lang="en-US" altLang="en-US"/>
              <a:pPr>
                <a:defRPr/>
              </a:pPr>
              <a:t>‹#›</a:t>
            </a:fld>
            <a:endParaRPr lang="en-US" sz="1800">
              <a:solidFill>
                <a:srgbClr val="000000"/>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308E0B2-0C1A-4AED-87BF-6644B215AA65}" type="slidenum">
              <a:rPr lang="en-US" altLang="en-US"/>
              <a:pPr>
                <a:defRPr/>
              </a:pPr>
              <a:t>‹#›</a:t>
            </a:fld>
            <a:endParaRPr lang="en-US" sz="1800">
              <a:solidFill>
                <a:srgbClr val="000000"/>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B7564ED-06D0-4E29-B5ED-48657194F4C6}" type="slidenum">
              <a:rPr lang="en-US" altLang="en-US"/>
              <a:pPr>
                <a:defRPr/>
              </a:pPr>
              <a:t>‹#›</a:t>
            </a:fld>
            <a:endParaRPr lang="en-US" sz="1800">
              <a:solidFill>
                <a:srgbClr val="000000"/>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6CD74A-A9BA-40AE-A48E-7A79ED723ADE}" type="slidenum">
              <a:rPr lang="en-US" altLang="en-US"/>
              <a:pPr>
                <a:defRPr/>
              </a:pPr>
              <a:t>‹#›</a:t>
            </a:fld>
            <a:endParaRPr lang="en-US" sz="1800">
              <a:solidFill>
                <a:srgbClr val="000000"/>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0FD379-7692-466E-8919-20971318A9D0}" type="slidenum">
              <a:rPr lang="en-US" altLang="en-US"/>
              <a:pPr>
                <a:defRPr/>
              </a:pPr>
              <a:t>‹#›</a:t>
            </a:fld>
            <a:endParaRPr lang="en-US" sz="1800">
              <a:solidFill>
                <a:srgbClr val="000000"/>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C41AF8DC-FD76-4BCD-8F21-AA9FCFC6EC3C}" type="slidenum">
              <a:rPr lang="en-US" altLang="en-US"/>
              <a:pPr>
                <a:defRPr/>
              </a:pPr>
              <a:t>‹#›</a:t>
            </a:fld>
            <a:endParaRPr lang="en-US" sz="1800">
              <a:solidFill>
                <a:srgbClr val="000000"/>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FE46CDDA-0B26-404B-9489-999A1DB36FCE}"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948B9C08-FCA6-4FD1-8F36-DB98DEF4B1F9}"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E39A0C75-CE3F-4114-A149-4A0AD5C09844}" type="datetime1">
              <a:rPr lang="en-US" altLang="en-US"/>
              <a:pPr>
                <a:defRPr/>
              </a:pPr>
              <a:t>6/24/2014</a:t>
            </a:fld>
            <a:endParaRPr lang="en-US" sz="180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0C2203D-480E-44DC-8F8E-8ADBFB6064BA}" type="slidenum">
              <a:rPr lang="en-US" altLang="en-US"/>
              <a:pPr>
                <a:defRPr/>
              </a:pPr>
              <a:t>‹#›</a:t>
            </a:fld>
            <a:endParaRPr lang="en-US" sz="180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183CA6B9-32EF-44C4-BA24-D485414A78C3}"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66F80FD9-3274-4F43-8995-4C0F2ED458CC}"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533CFDBA-37EC-441F-8BED-65D81F82A94D}"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5349796-F26E-4823-95B8-72DEB48104F1}"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68CFD6F-7160-467B-8648-67AF2CDB84EB}"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A732023-2BAD-4AD9-87C1-F8A46F8879DB}"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80A6293-4017-4B02-A9A1-7E360EC629C8}"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8724C302-FD55-49AD-92D2-9059676064E6}"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95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134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F4C22932-A46D-4049-94CD-C9D370BD4C3B}"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981200"/>
            <a:ext cx="7772400" cy="4114800"/>
          </a:xfrm>
        </p:spPr>
        <p:txBody>
          <a:bodyPr/>
          <a:lstStyle/>
          <a:p>
            <a:pPr lvl="0"/>
            <a:endParaRPr lang="en-US" noProof="0" smtClean="0">
              <a:sym typeface="Arial" pitchFamily="34" charset="0"/>
            </a:endParaRPr>
          </a:p>
        </p:txBody>
      </p:sp>
      <p:sp>
        <p:nvSpPr>
          <p:cNvPr id="4" name="Slide Number Placeholder 3"/>
          <p:cNvSpPr>
            <a:spLocks noGrp="1"/>
          </p:cNvSpPr>
          <p:nvPr>
            <p:ph type="sldNum" sz="quarter" idx="10"/>
          </p:nvPr>
        </p:nvSpPr>
        <p:spPr/>
        <p:txBody>
          <a:bodyPr/>
          <a:lstStyle>
            <a:lvl1pPr>
              <a:defRPr/>
            </a:lvl1pPr>
          </a:lstStyle>
          <a:p>
            <a:pPr>
              <a:defRPr/>
            </a:pPr>
            <a:fld id="{229CFD44-14EB-4A4E-82B8-FF6FF2A4275A}" type="slidenum">
              <a:rPr lang="en-US" altLang="zh-CN"/>
              <a:pPr>
                <a:defRPr/>
              </a:pPr>
              <a:t>‹#›</a:t>
            </a:fld>
            <a:endParaRPr lang="en-US" altLang="zh-CN" b="0" i="0">
              <a:solidFill>
                <a:schemeClr val="tx1"/>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39A0C75-CE3F-4114-A149-4A0AD5C09844}" type="datetime1">
              <a:rPr lang="en-US" altLang="en-US"/>
              <a:pPr>
                <a:defRPr/>
              </a:pPr>
              <a:t>6/24/2014</a:t>
            </a:fld>
            <a:endParaRPr lang="en-US" sz="180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4529654-4799-4443-8280-DF051C739927}" type="slidenum">
              <a:rPr lang="en-US" altLang="en-US"/>
              <a:pPr>
                <a:defRPr/>
              </a:pPr>
              <a:t>‹#›</a:t>
            </a:fld>
            <a:endParaRPr lang="en-US" sz="180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D9186824-55AB-4BA4-8817-6AE8F611840E}" type="slidenum">
              <a:rPr lang="en-US"/>
              <a:pPr>
                <a:defRPr/>
              </a:pPr>
              <a:t>‹#›</a:t>
            </a:fld>
            <a:endParaRPr lang="en-US"/>
          </a:p>
        </p:txBody>
      </p:sp>
    </p:spTree>
  </p:cSld>
  <p:clrMapOvr>
    <a:masterClrMapping/>
  </p:clrMapOvr>
  <p:transition spd="med" advClick="0"/>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E5CEDF22-59EF-4325-924E-344D1C495B8F}" type="slidenum">
              <a:rPr lang="en-US"/>
              <a:pPr>
                <a:defRPr/>
              </a:pPr>
              <a:t>‹#›</a:t>
            </a:fld>
            <a:endParaRPr lang="en-US"/>
          </a:p>
        </p:txBody>
      </p:sp>
    </p:spTree>
  </p:cSld>
  <p:clrMapOvr>
    <a:masterClrMapping/>
  </p:clrMapOvr>
  <p:transition spd="med" advClick="0"/>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347C8590-3115-40CA-9955-F2D816227F33}" type="slidenum">
              <a:rPr lang="en-US"/>
              <a:pPr>
                <a:defRPr/>
              </a:pPr>
              <a:t>‹#›</a:t>
            </a:fld>
            <a:endParaRPr lang="en-US"/>
          </a:p>
        </p:txBody>
      </p:sp>
    </p:spTree>
  </p:cSld>
  <p:clrMapOvr>
    <a:masterClrMapping/>
  </p:clrMapOvr>
  <p:transition spd="med" advClick="0"/>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F3D318B7-EAEA-4D17-9CEF-05BEA9E0F940}" type="slidenum">
              <a:rPr lang="en-US"/>
              <a:pPr>
                <a:defRPr/>
              </a:pPr>
              <a:t>‹#›</a:t>
            </a:fld>
            <a:endParaRPr lang="en-US"/>
          </a:p>
        </p:txBody>
      </p:sp>
    </p:spTree>
  </p:cSld>
  <p:clrMapOvr>
    <a:masterClrMapping/>
  </p:clrMapOvr>
  <p:transition spd="med" advClick="0"/>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5"/>
          <p:cNvSpPr>
            <a:spLocks noGrp="1" noChangeArrowheads="1"/>
          </p:cNvSpPr>
          <p:nvPr>
            <p:ph type="dt" sz="half" idx="10"/>
          </p:nvPr>
        </p:nvSpPr>
        <p:spPr>
          <a:ln/>
        </p:spPr>
        <p:txBody>
          <a:bodyPr/>
          <a:lstStyle>
            <a:lvl1pPr>
              <a:defRPr/>
            </a:lvl1pPr>
          </a:lstStyle>
          <a:p>
            <a:pPr>
              <a:defRPr/>
            </a:pPr>
            <a:endParaRPr lang="en-US"/>
          </a:p>
        </p:txBody>
      </p:sp>
      <p:sp>
        <p:nvSpPr>
          <p:cNvPr id="8" name="Rectangle 66"/>
          <p:cNvSpPr>
            <a:spLocks noGrp="1" noChangeArrowheads="1"/>
          </p:cNvSpPr>
          <p:nvPr>
            <p:ph type="ftr" sz="quarter" idx="11"/>
          </p:nvPr>
        </p:nvSpPr>
        <p:spPr>
          <a:ln/>
        </p:spPr>
        <p:txBody>
          <a:bodyPr/>
          <a:lstStyle>
            <a:lvl1pPr>
              <a:defRPr/>
            </a:lvl1pPr>
          </a:lstStyle>
          <a:p>
            <a:pPr>
              <a:defRPr/>
            </a:pPr>
            <a:endParaRPr lang="en-US"/>
          </a:p>
        </p:txBody>
      </p:sp>
      <p:sp>
        <p:nvSpPr>
          <p:cNvPr id="9" name="Rectangle 67"/>
          <p:cNvSpPr>
            <a:spLocks noGrp="1" noChangeArrowheads="1"/>
          </p:cNvSpPr>
          <p:nvPr>
            <p:ph type="sldNum" sz="quarter" idx="12"/>
          </p:nvPr>
        </p:nvSpPr>
        <p:spPr>
          <a:ln/>
        </p:spPr>
        <p:txBody>
          <a:bodyPr/>
          <a:lstStyle>
            <a:lvl1pPr>
              <a:defRPr/>
            </a:lvl1pPr>
          </a:lstStyle>
          <a:p>
            <a:pPr>
              <a:defRPr/>
            </a:pPr>
            <a:fld id="{73AC2198-19A9-4EC1-914E-7588C64C105C}" type="slidenum">
              <a:rPr lang="en-US"/>
              <a:pPr>
                <a:defRPr/>
              </a:pPr>
              <a:t>‹#›</a:t>
            </a:fld>
            <a:endParaRPr lang="en-US"/>
          </a:p>
        </p:txBody>
      </p:sp>
    </p:spTree>
  </p:cSld>
  <p:clrMapOvr>
    <a:masterClrMapping/>
  </p:clrMapOvr>
  <p:transition spd="med" advClick="0"/>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ln/>
        </p:spPr>
        <p:txBody>
          <a:bodyPr/>
          <a:lstStyle>
            <a:lvl1pPr>
              <a:defRPr/>
            </a:lvl1pPr>
          </a:lstStyle>
          <a:p>
            <a:pPr>
              <a:defRPr/>
            </a:pPr>
            <a:endParaRPr lang="en-US"/>
          </a:p>
        </p:txBody>
      </p:sp>
      <p:sp>
        <p:nvSpPr>
          <p:cNvPr id="4" name="Rectangle 66"/>
          <p:cNvSpPr>
            <a:spLocks noGrp="1" noChangeArrowheads="1"/>
          </p:cNvSpPr>
          <p:nvPr>
            <p:ph type="ftr" sz="quarter" idx="11"/>
          </p:nvPr>
        </p:nvSpPr>
        <p:spPr>
          <a:ln/>
        </p:spPr>
        <p:txBody>
          <a:bodyPr/>
          <a:lstStyle>
            <a:lvl1pPr>
              <a:defRPr/>
            </a:lvl1pPr>
          </a:lstStyle>
          <a:p>
            <a:pPr>
              <a:defRPr/>
            </a:pPr>
            <a:endParaRPr lang="en-US"/>
          </a:p>
        </p:txBody>
      </p:sp>
      <p:sp>
        <p:nvSpPr>
          <p:cNvPr id="5" name="Rectangle 67"/>
          <p:cNvSpPr>
            <a:spLocks noGrp="1" noChangeArrowheads="1"/>
          </p:cNvSpPr>
          <p:nvPr>
            <p:ph type="sldNum" sz="quarter" idx="12"/>
          </p:nvPr>
        </p:nvSpPr>
        <p:spPr>
          <a:ln/>
        </p:spPr>
        <p:txBody>
          <a:bodyPr/>
          <a:lstStyle>
            <a:lvl1pPr>
              <a:defRPr/>
            </a:lvl1pPr>
          </a:lstStyle>
          <a:p>
            <a:pPr>
              <a:defRPr/>
            </a:pPr>
            <a:fld id="{947C5D53-52E8-4060-BE67-8AE911049917}" type="slidenum">
              <a:rPr lang="en-US"/>
              <a:pPr>
                <a:defRPr/>
              </a:pPr>
              <a:t>‹#›</a:t>
            </a:fld>
            <a:endParaRPr lang="en-US"/>
          </a:p>
        </p:txBody>
      </p:sp>
    </p:spTree>
  </p:cSld>
  <p:clrMapOvr>
    <a:masterClrMapping/>
  </p:clrMapOvr>
  <p:transition spd="med" advClick="0"/>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a:p>
        </p:txBody>
      </p:sp>
      <p:sp>
        <p:nvSpPr>
          <p:cNvPr id="3" name="Rectangle 66"/>
          <p:cNvSpPr>
            <a:spLocks noGrp="1" noChangeArrowheads="1"/>
          </p:cNvSpPr>
          <p:nvPr>
            <p:ph type="ftr" sz="quarter" idx="11"/>
          </p:nvPr>
        </p:nvSpPr>
        <p:spPr>
          <a:ln/>
        </p:spPr>
        <p:txBody>
          <a:bodyPr/>
          <a:lstStyle>
            <a:lvl1pPr>
              <a:defRPr/>
            </a:lvl1pPr>
          </a:lstStyle>
          <a:p>
            <a:pPr>
              <a:defRPr/>
            </a:pPr>
            <a:endParaRPr lang="en-US"/>
          </a:p>
        </p:txBody>
      </p:sp>
      <p:sp>
        <p:nvSpPr>
          <p:cNvPr id="4" name="Rectangle 67"/>
          <p:cNvSpPr>
            <a:spLocks noGrp="1" noChangeArrowheads="1"/>
          </p:cNvSpPr>
          <p:nvPr>
            <p:ph type="sldNum" sz="quarter" idx="12"/>
          </p:nvPr>
        </p:nvSpPr>
        <p:spPr>
          <a:ln/>
        </p:spPr>
        <p:txBody>
          <a:bodyPr/>
          <a:lstStyle>
            <a:lvl1pPr>
              <a:defRPr/>
            </a:lvl1pPr>
          </a:lstStyle>
          <a:p>
            <a:pPr>
              <a:defRPr/>
            </a:pPr>
            <a:fld id="{079930DD-2293-43BF-A906-FC61A905749E}" type="slidenum">
              <a:rPr lang="en-US"/>
              <a:pPr>
                <a:defRPr/>
              </a:pPr>
              <a:t>‹#›</a:t>
            </a:fld>
            <a:endParaRPr lang="en-US"/>
          </a:p>
        </p:txBody>
      </p:sp>
    </p:spTree>
  </p:cSld>
  <p:clrMapOvr>
    <a:masterClrMapping/>
  </p:clrMapOvr>
  <p:transition spd="med" advClick="0"/>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C9DCC9DA-57A0-4A35-A620-918B6C9304CD}" type="slidenum">
              <a:rPr lang="en-US"/>
              <a:pPr>
                <a:defRPr/>
              </a:pPr>
              <a:t>‹#›</a:t>
            </a:fld>
            <a:endParaRPr lang="en-US"/>
          </a:p>
        </p:txBody>
      </p:sp>
    </p:spTree>
  </p:cSld>
  <p:clrMapOvr>
    <a:masterClrMapping/>
  </p:clrMapOvr>
  <p:transition spd="med" advClick="0"/>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E5C6AE71-790B-4F9E-AA58-C9D71AC7B5DA}" type="slidenum">
              <a:rPr lang="en-US"/>
              <a:pPr>
                <a:defRPr/>
              </a:pPr>
              <a:t>‹#›</a:t>
            </a:fld>
            <a:endParaRPr lang="en-US"/>
          </a:p>
        </p:txBody>
      </p:sp>
    </p:spTree>
  </p:cSld>
  <p:clrMapOvr>
    <a:masterClrMapping/>
  </p:clrMapOvr>
  <p:transition spd="med" advClick="0"/>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F9106064-9C6D-4B15-9A1F-4BBBAFECABB5}" type="slidenum">
              <a:rPr lang="en-US"/>
              <a:pPr>
                <a:defRPr/>
              </a:pPr>
              <a:t>‹#›</a:t>
            </a:fld>
            <a:endParaRPr lang="en-US"/>
          </a:p>
        </p:txBody>
      </p:sp>
    </p:spTree>
  </p:cSld>
  <p:clrMapOvr>
    <a:masterClrMapping/>
  </p:clrMapOvr>
  <p:transition spd="med"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39A0C75-CE3F-4114-A149-4A0AD5C09844}" type="datetime1">
              <a:rPr lang="en-US" altLang="en-US"/>
              <a:pPr>
                <a:defRPr/>
              </a:pPr>
              <a:t>6/24/2014</a:t>
            </a:fld>
            <a:endParaRPr lang="en-US" sz="180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68C501E-B99C-4807-B819-8D00115CD67E}" type="slidenum">
              <a:rPr lang="en-US" altLang="en-US"/>
              <a:pPr>
                <a:defRPr/>
              </a:pPr>
              <a:t>‹#›</a:t>
            </a:fld>
            <a:endParaRPr lang="en-US" sz="180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A16F02B0-6316-4F33-AF18-22545E7B91F6}" type="slidenum">
              <a:rPr lang="en-US"/>
              <a:pPr>
                <a:defRPr/>
              </a:pPr>
              <a:t>‹#›</a:t>
            </a:fld>
            <a:endParaRPr lang="en-US"/>
          </a:p>
        </p:txBody>
      </p:sp>
    </p:spTree>
  </p:cSld>
  <p:clrMapOvr>
    <a:masterClrMapping/>
  </p:clrMapOvr>
  <p:transition spd="med" advClick="0"/>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22AB663-3566-40F7-8E91-2EC813218371}"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8767DC9-2315-40C5-8A21-2DED993F2A58}"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0C0DC08-8CCF-45C0-BA79-FA5A3ECA51C7}"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5C8B018-DCB9-4D92-A625-20B0F443146C}"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17D35A3-45F7-4E3F-9534-64E2D6A6402C}"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A0D1DDE-A70F-4CE3-AF18-99B9DD23A7EE}"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F32FFB0-6519-4E24-8C7D-8590E017EEB0}"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3BACBCD-EA5E-4CF0-A0D3-9BF779E5D0D8}"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78390AA-B50D-4643-AADD-C1C22CE378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A582F6-9F56-4070-B36F-718191C92858}" type="datetime5">
              <a:rPr lang="en-US" altLang="en-US"/>
              <a:pPr>
                <a:defRPr/>
              </a:pPr>
              <a:t>24-Jun-14</a:t>
            </a:fld>
            <a:endParaRPr 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Prof. M.P.Poonia, Director, NITTTR, Chandigarh</a:t>
            </a:r>
            <a:endParaRPr lang="en-US" sz="18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A5F5501F-05DB-46D0-9080-532ED89D5CD0}" type="slidenum">
              <a:rPr lang="en-US" altLang="en-US"/>
              <a:pPr>
                <a:defRPr/>
              </a:pPr>
              <a:t>‹#›</a:t>
            </a:fld>
            <a:endParaRPr lang="en-US" sz="18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39A0C75-CE3F-4114-A149-4A0AD5C09844}" type="datetime1">
              <a:rPr lang="en-US" altLang="en-US"/>
              <a:pPr>
                <a:defRPr/>
              </a:pPr>
              <a:t>6/24/2014</a:t>
            </a:fld>
            <a:endParaRPr lang="en-US" sz="180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B3CBBD2-AF09-495D-8E9D-42A68684A17E}" type="slidenum">
              <a:rPr lang="en-US" altLang="en-US"/>
              <a:pPr>
                <a:defRPr/>
              </a:pPr>
              <a:t>‹#›</a:t>
            </a:fld>
            <a:endParaRPr lang="en-US" sz="180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EBF76E6-6D6F-4071-B6E9-2A15EBC5AC1D}"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45A076E-FBD2-424B-AD80-78EAFC503396}"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04FB4EC-CA2C-4B9A-A9AE-3234E0C3A8E8}" type="datetime1">
              <a:rPr lang="en-US" altLang="zh-CN"/>
              <a:pPr>
                <a:defRPr/>
              </a:pPr>
              <a:t>6/24/2014</a:t>
            </a:fld>
            <a:endParaRPr lang="en-US" altLang="zh-CN" sz="1800"/>
          </a:p>
        </p:txBody>
      </p:sp>
      <p:sp>
        <p:nvSpPr>
          <p:cNvPr id="5" name="Footer Placeholder 4"/>
          <p:cNvSpPr>
            <a:spLocks noGrp="1"/>
          </p:cNvSpPr>
          <p:nvPr>
            <p:ph type="ftr" sz="quarter" idx="11"/>
          </p:nvPr>
        </p:nvSpPr>
        <p:spPr/>
        <p:txBody>
          <a:bodyPr/>
          <a:lstStyle>
            <a:lvl1pPr>
              <a:defRPr/>
            </a:lvl1pPr>
          </a:lstStyle>
          <a:p>
            <a:pPr>
              <a:defRPr/>
            </a:pPr>
            <a:r>
              <a:rPr lang="en-US" altLang="zh-CN"/>
              <a:t>Prof. M.P.Poonia, Director, NITTTR, Chandigarh</a:t>
            </a:r>
            <a:endParaRPr lang="en-US" altLang="zh-CN" sz="1800"/>
          </a:p>
        </p:txBody>
      </p:sp>
      <p:sp>
        <p:nvSpPr>
          <p:cNvPr id="6" name="Slide Number Placeholder 5"/>
          <p:cNvSpPr>
            <a:spLocks noGrp="1"/>
          </p:cNvSpPr>
          <p:nvPr>
            <p:ph type="sldNum" sz="quarter" idx="12"/>
          </p:nvPr>
        </p:nvSpPr>
        <p:spPr/>
        <p:txBody>
          <a:bodyPr/>
          <a:lstStyle>
            <a:lvl1pPr>
              <a:defRPr/>
            </a:lvl1pPr>
          </a:lstStyle>
          <a:p>
            <a:pPr>
              <a:defRPr/>
            </a:pPr>
            <a:fld id="{BDCC6FE9-4B36-4DCE-8B51-A9A20D022920}" type="slidenum">
              <a:rPr lang="en-US" altLang="zh-CN"/>
              <a:pPr>
                <a:defRPr/>
              </a:pPr>
              <a:t>‹#›</a:t>
            </a:fld>
            <a:endParaRPr lang="en-US" altLang="zh-CN" sz="1800" b="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4FB4EC-CA2C-4B9A-A9AE-3234E0C3A8E8}" type="datetime1">
              <a:rPr lang="en-US" altLang="zh-CN"/>
              <a:pPr>
                <a:defRPr/>
              </a:pPr>
              <a:t>6/24/2014</a:t>
            </a:fld>
            <a:endParaRPr lang="en-US" altLang="zh-CN" sz="1800"/>
          </a:p>
        </p:txBody>
      </p:sp>
      <p:sp>
        <p:nvSpPr>
          <p:cNvPr id="5" name="Footer Placeholder 4"/>
          <p:cNvSpPr>
            <a:spLocks noGrp="1"/>
          </p:cNvSpPr>
          <p:nvPr>
            <p:ph type="ftr" sz="quarter" idx="11"/>
          </p:nvPr>
        </p:nvSpPr>
        <p:spPr/>
        <p:txBody>
          <a:bodyPr/>
          <a:lstStyle>
            <a:lvl1pPr>
              <a:defRPr/>
            </a:lvl1pPr>
          </a:lstStyle>
          <a:p>
            <a:pPr>
              <a:defRPr/>
            </a:pPr>
            <a:r>
              <a:rPr lang="en-US" altLang="zh-CN"/>
              <a:t>Prof. M.P.Poonia, Director, NITTTR, Chandigarh</a:t>
            </a:r>
            <a:endParaRPr lang="en-US" altLang="zh-CN" sz="1800"/>
          </a:p>
        </p:txBody>
      </p:sp>
      <p:sp>
        <p:nvSpPr>
          <p:cNvPr id="6" name="Slide Number Placeholder 5"/>
          <p:cNvSpPr>
            <a:spLocks noGrp="1"/>
          </p:cNvSpPr>
          <p:nvPr>
            <p:ph type="sldNum" sz="quarter" idx="12"/>
          </p:nvPr>
        </p:nvSpPr>
        <p:spPr/>
        <p:txBody>
          <a:bodyPr/>
          <a:lstStyle>
            <a:lvl1pPr>
              <a:defRPr/>
            </a:lvl1pPr>
          </a:lstStyle>
          <a:p>
            <a:pPr>
              <a:defRPr/>
            </a:pPr>
            <a:fld id="{431A840A-AF24-44CA-B38B-9D44200B1524}" type="slidenum">
              <a:rPr lang="en-US" altLang="zh-CN"/>
              <a:pPr>
                <a:defRPr/>
              </a:pPr>
              <a:t>‹#›</a:t>
            </a:fld>
            <a:endParaRPr lang="en-US" altLang="zh-CN" sz="1800" b="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4FB4EC-CA2C-4B9A-A9AE-3234E0C3A8E8}" type="datetime1">
              <a:rPr lang="en-US" altLang="zh-CN"/>
              <a:pPr>
                <a:defRPr/>
              </a:pPr>
              <a:t>6/24/2014</a:t>
            </a:fld>
            <a:endParaRPr lang="en-US" altLang="zh-CN" sz="1800"/>
          </a:p>
        </p:txBody>
      </p:sp>
      <p:sp>
        <p:nvSpPr>
          <p:cNvPr id="5" name="Footer Placeholder 4"/>
          <p:cNvSpPr>
            <a:spLocks noGrp="1"/>
          </p:cNvSpPr>
          <p:nvPr>
            <p:ph type="ftr" sz="quarter" idx="11"/>
          </p:nvPr>
        </p:nvSpPr>
        <p:spPr/>
        <p:txBody>
          <a:bodyPr/>
          <a:lstStyle>
            <a:lvl1pPr>
              <a:defRPr/>
            </a:lvl1pPr>
          </a:lstStyle>
          <a:p>
            <a:pPr>
              <a:defRPr/>
            </a:pPr>
            <a:r>
              <a:rPr lang="en-US" altLang="zh-CN"/>
              <a:t>Prof. M.P.Poonia, Director, NITTTR, Chandigarh</a:t>
            </a:r>
            <a:endParaRPr lang="en-US" altLang="zh-CN" sz="1800"/>
          </a:p>
        </p:txBody>
      </p:sp>
      <p:sp>
        <p:nvSpPr>
          <p:cNvPr id="6" name="Slide Number Placeholder 5"/>
          <p:cNvSpPr>
            <a:spLocks noGrp="1"/>
          </p:cNvSpPr>
          <p:nvPr>
            <p:ph type="sldNum" sz="quarter" idx="12"/>
          </p:nvPr>
        </p:nvSpPr>
        <p:spPr/>
        <p:txBody>
          <a:bodyPr/>
          <a:lstStyle>
            <a:lvl1pPr>
              <a:defRPr/>
            </a:lvl1pPr>
          </a:lstStyle>
          <a:p>
            <a:pPr>
              <a:defRPr/>
            </a:pPr>
            <a:fld id="{9A22D207-2298-4D0C-9A1B-8D837A55451C}" type="slidenum">
              <a:rPr lang="en-US" altLang="zh-CN"/>
              <a:pPr>
                <a:defRPr/>
              </a:pPr>
              <a:t>‹#›</a:t>
            </a:fld>
            <a:endParaRPr lang="en-US" altLang="zh-CN" sz="1800" b="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04FB4EC-CA2C-4B9A-A9AE-3234E0C3A8E8}" type="datetime1">
              <a:rPr lang="en-US" altLang="zh-CN"/>
              <a:pPr>
                <a:defRPr/>
              </a:pPr>
              <a:t>6/24/2014</a:t>
            </a:fld>
            <a:endParaRPr lang="en-US" altLang="zh-CN" sz="1800"/>
          </a:p>
        </p:txBody>
      </p:sp>
      <p:sp>
        <p:nvSpPr>
          <p:cNvPr id="6" name="Footer Placeholder 5"/>
          <p:cNvSpPr>
            <a:spLocks noGrp="1"/>
          </p:cNvSpPr>
          <p:nvPr>
            <p:ph type="ftr" sz="quarter" idx="11"/>
          </p:nvPr>
        </p:nvSpPr>
        <p:spPr/>
        <p:txBody>
          <a:bodyPr/>
          <a:lstStyle>
            <a:lvl1pPr>
              <a:defRPr/>
            </a:lvl1pPr>
          </a:lstStyle>
          <a:p>
            <a:pPr>
              <a:defRPr/>
            </a:pPr>
            <a:r>
              <a:rPr lang="en-US" altLang="zh-CN"/>
              <a:t>Prof. M.P.Poonia, Director, NITTTR, Chandigarh</a:t>
            </a:r>
            <a:endParaRPr lang="en-US" altLang="zh-CN" sz="1800"/>
          </a:p>
        </p:txBody>
      </p:sp>
      <p:sp>
        <p:nvSpPr>
          <p:cNvPr id="7" name="Slide Number Placeholder 6"/>
          <p:cNvSpPr>
            <a:spLocks noGrp="1"/>
          </p:cNvSpPr>
          <p:nvPr>
            <p:ph type="sldNum" sz="quarter" idx="12"/>
          </p:nvPr>
        </p:nvSpPr>
        <p:spPr/>
        <p:txBody>
          <a:bodyPr/>
          <a:lstStyle>
            <a:lvl1pPr>
              <a:defRPr/>
            </a:lvl1pPr>
          </a:lstStyle>
          <a:p>
            <a:pPr>
              <a:defRPr/>
            </a:pPr>
            <a:fld id="{4B8843AA-8A53-417E-946F-CDB1E3A5FA7A}" type="slidenum">
              <a:rPr lang="en-US" altLang="zh-CN"/>
              <a:pPr>
                <a:defRPr/>
              </a:pPr>
              <a:t>‹#›</a:t>
            </a:fld>
            <a:endParaRPr lang="en-US" altLang="zh-CN" sz="1800" b="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04FB4EC-CA2C-4B9A-A9AE-3234E0C3A8E8}" type="datetime1">
              <a:rPr lang="en-US" altLang="zh-CN"/>
              <a:pPr>
                <a:defRPr/>
              </a:pPr>
              <a:t>6/24/2014</a:t>
            </a:fld>
            <a:endParaRPr lang="en-US" altLang="zh-CN" sz="1800"/>
          </a:p>
        </p:txBody>
      </p:sp>
      <p:sp>
        <p:nvSpPr>
          <p:cNvPr id="8" name="Footer Placeholder 7"/>
          <p:cNvSpPr>
            <a:spLocks noGrp="1"/>
          </p:cNvSpPr>
          <p:nvPr>
            <p:ph type="ftr" sz="quarter" idx="11"/>
          </p:nvPr>
        </p:nvSpPr>
        <p:spPr/>
        <p:txBody>
          <a:bodyPr/>
          <a:lstStyle>
            <a:lvl1pPr>
              <a:defRPr/>
            </a:lvl1pPr>
          </a:lstStyle>
          <a:p>
            <a:pPr>
              <a:defRPr/>
            </a:pPr>
            <a:r>
              <a:rPr lang="en-US" altLang="zh-CN"/>
              <a:t>Prof. M.P.Poonia, Director, NITTTR, Chandigarh</a:t>
            </a:r>
            <a:endParaRPr lang="en-US" altLang="zh-CN" sz="1800"/>
          </a:p>
        </p:txBody>
      </p:sp>
      <p:sp>
        <p:nvSpPr>
          <p:cNvPr id="9" name="Slide Number Placeholder 8"/>
          <p:cNvSpPr>
            <a:spLocks noGrp="1"/>
          </p:cNvSpPr>
          <p:nvPr>
            <p:ph type="sldNum" sz="quarter" idx="12"/>
          </p:nvPr>
        </p:nvSpPr>
        <p:spPr/>
        <p:txBody>
          <a:bodyPr/>
          <a:lstStyle>
            <a:lvl1pPr>
              <a:defRPr/>
            </a:lvl1pPr>
          </a:lstStyle>
          <a:p>
            <a:pPr>
              <a:defRPr/>
            </a:pPr>
            <a:fld id="{CD36CDCD-4841-4F50-9589-B5073240D174}" type="slidenum">
              <a:rPr lang="en-US" altLang="zh-CN"/>
              <a:pPr>
                <a:defRPr/>
              </a:pPr>
              <a:t>‹#›</a:t>
            </a:fld>
            <a:endParaRPr lang="en-US" altLang="zh-CN" sz="1800" b="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04FB4EC-CA2C-4B9A-A9AE-3234E0C3A8E8}" type="datetime1">
              <a:rPr lang="en-US" altLang="zh-CN"/>
              <a:pPr>
                <a:defRPr/>
              </a:pPr>
              <a:t>6/24/2014</a:t>
            </a:fld>
            <a:endParaRPr lang="en-US" altLang="zh-CN" sz="1800"/>
          </a:p>
        </p:txBody>
      </p:sp>
      <p:sp>
        <p:nvSpPr>
          <p:cNvPr id="4" name="Footer Placeholder 3"/>
          <p:cNvSpPr>
            <a:spLocks noGrp="1"/>
          </p:cNvSpPr>
          <p:nvPr>
            <p:ph type="ftr" sz="quarter" idx="11"/>
          </p:nvPr>
        </p:nvSpPr>
        <p:spPr/>
        <p:txBody>
          <a:bodyPr/>
          <a:lstStyle>
            <a:lvl1pPr>
              <a:defRPr/>
            </a:lvl1pPr>
          </a:lstStyle>
          <a:p>
            <a:pPr>
              <a:defRPr/>
            </a:pPr>
            <a:r>
              <a:rPr lang="en-US" altLang="zh-CN"/>
              <a:t>Prof. M.P.Poonia, Director, NITTTR, Chandigarh</a:t>
            </a:r>
            <a:endParaRPr lang="en-US" altLang="zh-CN" sz="1800"/>
          </a:p>
        </p:txBody>
      </p:sp>
      <p:sp>
        <p:nvSpPr>
          <p:cNvPr id="5" name="Slide Number Placeholder 4"/>
          <p:cNvSpPr>
            <a:spLocks noGrp="1"/>
          </p:cNvSpPr>
          <p:nvPr>
            <p:ph type="sldNum" sz="quarter" idx="12"/>
          </p:nvPr>
        </p:nvSpPr>
        <p:spPr/>
        <p:txBody>
          <a:bodyPr/>
          <a:lstStyle>
            <a:lvl1pPr>
              <a:defRPr/>
            </a:lvl1pPr>
          </a:lstStyle>
          <a:p>
            <a:pPr>
              <a:defRPr/>
            </a:pPr>
            <a:fld id="{8C02C889-1838-4B66-AB43-CFF074C70B91}" type="slidenum">
              <a:rPr lang="en-US" altLang="zh-CN"/>
              <a:pPr>
                <a:defRPr/>
              </a:pPr>
              <a:t>‹#›</a:t>
            </a:fld>
            <a:endParaRPr lang="en-US" altLang="zh-CN" sz="1800" b="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04FB4EC-CA2C-4B9A-A9AE-3234E0C3A8E8}" type="datetime1">
              <a:rPr lang="en-US" altLang="zh-CN"/>
              <a:pPr>
                <a:defRPr/>
              </a:pPr>
              <a:t>6/24/2014</a:t>
            </a:fld>
            <a:endParaRPr lang="en-US" altLang="zh-CN" sz="1800"/>
          </a:p>
        </p:txBody>
      </p:sp>
      <p:sp>
        <p:nvSpPr>
          <p:cNvPr id="3" name="Footer Placeholder 2"/>
          <p:cNvSpPr>
            <a:spLocks noGrp="1"/>
          </p:cNvSpPr>
          <p:nvPr>
            <p:ph type="ftr" sz="quarter" idx="11"/>
          </p:nvPr>
        </p:nvSpPr>
        <p:spPr/>
        <p:txBody>
          <a:bodyPr/>
          <a:lstStyle>
            <a:lvl1pPr>
              <a:defRPr/>
            </a:lvl1pPr>
          </a:lstStyle>
          <a:p>
            <a:pPr>
              <a:defRPr/>
            </a:pPr>
            <a:r>
              <a:rPr lang="en-US" altLang="zh-CN"/>
              <a:t>Prof. M.P.Poonia, Director, NITTTR, Chandigarh</a:t>
            </a:r>
            <a:endParaRPr lang="en-US" altLang="zh-CN" sz="1800"/>
          </a:p>
        </p:txBody>
      </p:sp>
      <p:sp>
        <p:nvSpPr>
          <p:cNvPr id="4" name="Slide Number Placeholder 3"/>
          <p:cNvSpPr>
            <a:spLocks noGrp="1"/>
          </p:cNvSpPr>
          <p:nvPr>
            <p:ph type="sldNum" sz="quarter" idx="12"/>
          </p:nvPr>
        </p:nvSpPr>
        <p:spPr/>
        <p:txBody>
          <a:bodyPr/>
          <a:lstStyle>
            <a:lvl1pPr>
              <a:defRPr/>
            </a:lvl1pPr>
          </a:lstStyle>
          <a:p>
            <a:pPr>
              <a:defRPr/>
            </a:pPr>
            <a:fld id="{3358CCE8-68C9-47E2-BA02-257F7D09B9B6}" type="slidenum">
              <a:rPr lang="en-US" altLang="zh-CN"/>
              <a:pPr>
                <a:defRPr/>
              </a:pPr>
              <a:t>‹#›</a:t>
            </a:fld>
            <a:endParaRPr lang="en-US" altLang="zh-CN" sz="1800" b="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04FB4EC-CA2C-4B9A-A9AE-3234E0C3A8E8}" type="datetime1">
              <a:rPr lang="en-US" altLang="zh-CN"/>
              <a:pPr>
                <a:defRPr/>
              </a:pPr>
              <a:t>6/24/2014</a:t>
            </a:fld>
            <a:endParaRPr lang="en-US" altLang="zh-CN" sz="1800"/>
          </a:p>
        </p:txBody>
      </p:sp>
      <p:sp>
        <p:nvSpPr>
          <p:cNvPr id="6" name="Footer Placeholder 5"/>
          <p:cNvSpPr>
            <a:spLocks noGrp="1"/>
          </p:cNvSpPr>
          <p:nvPr>
            <p:ph type="ftr" sz="quarter" idx="11"/>
          </p:nvPr>
        </p:nvSpPr>
        <p:spPr/>
        <p:txBody>
          <a:bodyPr/>
          <a:lstStyle>
            <a:lvl1pPr>
              <a:defRPr/>
            </a:lvl1pPr>
          </a:lstStyle>
          <a:p>
            <a:pPr>
              <a:defRPr/>
            </a:pPr>
            <a:r>
              <a:rPr lang="en-US" altLang="zh-CN"/>
              <a:t>Prof. M.P.Poonia, Director, NITTTR, Chandigarh</a:t>
            </a:r>
            <a:endParaRPr lang="en-US" altLang="zh-CN" sz="1800"/>
          </a:p>
        </p:txBody>
      </p:sp>
      <p:sp>
        <p:nvSpPr>
          <p:cNvPr id="7" name="Slide Number Placeholder 6"/>
          <p:cNvSpPr>
            <a:spLocks noGrp="1"/>
          </p:cNvSpPr>
          <p:nvPr>
            <p:ph type="sldNum" sz="quarter" idx="12"/>
          </p:nvPr>
        </p:nvSpPr>
        <p:spPr/>
        <p:txBody>
          <a:bodyPr/>
          <a:lstStyle>
            <a:lvl1pPr>
              <a:defRPr/>
            </a:lvl1pPr>
          </a:lstStyle>
          <a:p>
            <a:pPr>
              <a:defRPr/>
            </a:pPr>
            <a:fld id="{CD0C7C83-9F63-4284-A8B9-9D99F0D90841}" type="slidenum">
              <a:rPr lang="en-US" altLang="zh-CN"/>
              <a:pPr>
                <a:defRPr/>
              </a:pPr>
              <a:t>‹#›</a:t>
            </a:fld>
            <a:endParaRPr lang="en-US" altLang="zh-CN" sz="1800" b="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9A0C75-CE3F-4114-A149-4A0AD5C09844}" type="datetime1">
              <a:rPr lang="en-US" altLang="en-US"/>
              <a:pPr>
                <a:defRPr/>
              </a:pPr>
              <a:t>6/24/2014</a:t>
            </a:fld>
            <a:endParaRPr lang="en-US" sz="180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063F08-2795-4C6E-BFCE-CAB912139A8F}" type="slidenum">
              <a:rPr lang="en-US" altLang="en-US"/>
              <a:pPr>
                <a:defRPr/>
              </a:pPr>
              <a:t>‹#›</a:t>
            </a:fld>
            <a:endParaRPr lang="en-US" sz="180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Sans Unicode"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04FB4EC-CA2C-4B9A-A9AE-3234E0C3A8E8}" type="datetime1">
              <a:rPr lang="en-US" altLang="zh-CN"/>
              <a:pPr>
                <a:defRPr/>
              </a:pPr>
              <a:t>6/24/2014</a:t>
            </a:fld>
            <a:endParaRPr lang="en-US" altLang="zh-CN" sz="1800"/>
          </a:p>
        </p:txBody>
      </p:sp>
      <p:sp>
        <p:nvSpPr>
          <p:cNvPr id="6" name="Footer Placeholder 5"/>
          <p:cNvSpPr>
            <a:spLocks noGrp="1"/>
          </p:cNvSpPr>
          <p:nvPr>
            <p:ph type="ftr" sz="quarter" idx="11"/>
          </p:nvPr>
        </p:nvSpPr>
        <p:spPr/>
        <p:txBody>
          <a:bodyPr/>
          <a:lstStyle>
            <a:lvl1pPr>
              <a:defRPr/>
            </a:lvl1pPr>
          </a:lstStyle>
          <a:p>
            <a:pPr>
              <a:defRPr/>
            </a:pPr>
            <a:r>
              <a:rPr lang="en-US" altLang="zh-CN"/>
              <a:t>Prof. M.P.Poonia, Director, NITTTR, Chandigarh</a:t>
            </a:r>
            <a:endParaRPr lang="en-US" altLang="zh-CN" sz="1800"/>
          </a:p>
        </p:txBody>
      </p:sp>
      <p:sp>
        <p:nvSpPr>
          <p:cNvPr id="7" name="Slide Number Placeholder 6"/>
          <p:cNvSpPr>
            <a:spLocks noGrp="1"/>
          </p:cNvSpPr>
          <p:nvPr>
            <p:ph type="sldNum" sz="quarter" idx="12"/>
          </p:nvPr>
        </p:nvSpPr>
        <p:spPr/>
        <p:txBody>
          <a:bodyPr/>
          <a:lstStyle>
            <a:lvl1pPr>
              <a:defRPr/>
            </a:lvl1pPr>
          </a:lstStyle>
          <a:p>
            <a:pPr>
              <a:defRPr/>
            </a:pPr>
            <a:fld id="{1CCD35F3-F4FB-457D-928D-663E547E61B1}" type="slidenum">
              <a:rPr lang="en-US" altLang="zh-CN"/>
              <a:pPr>
                <a:defRPr/>
              </a:pPr>
              <a:t>‹#›</a:t>
            </a:fld>
            <a:endParaRPr lang="en-US" altLang="zh-CN" sz="1800" b="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4FB4EC-CA2C-4B9A-A9AE-3234E0C3A8E8}" type="datetime1">
              <a:rPr lang="en-US" altLang="zh-CN"/>
              <a:pPr>
                <a:defRPr/>
              </a:pPr>
              <a:t>6/24/2014</a:t>
            </a:fld>
            <a:endParaRPr lang="en-US" altLang="zh-CN" sz="1800"/>
          </a:p>
        </p:txBody>
      </p:sp>
      <p:sp>
        <p:nvSpPr>
          <p:cNvPr id="5" name="Footer Placeholder 4"/>
          <p:cNvSpPr>
            <a:spLocks noGrp="1"/>
          </p:cNvSpPr>
          <p:nvPr>
            <p:ph type="ftr" sz="quarter" idx="11"/>
          </p:nvPr>
        </p:nvSpPr>
        <p:spPr/>
        <p:txBody>
          <a:bodyPr/>
          <a:lstStyle>
            <a:lvl1pPr>
              <a:defRPr/>
            </a:lvl1pPr>
          </a:lstStyle>
          <a:p>
            <a:pPr>
              <a:defRPr/>
            </a:pPr>
            <a:r>
              <a:rPr lang="en-US" altLang="zh-CN"/>
              <a:t>Prof. M.P.Poonia, Director, NITTTR, Chandigarh</a:t>
            </a:r>
            <a:endParaRPr lang="en-US" altLang="zh-CN" sz="1800"/>
          </a:p>
        </p:txBody>
      </p:sp>
      <p:sp>
        <p:nvSpPr>
          <p:cNvPr id="6" name="Slide Number Placeholder 5"/>
          <p:cNvSpPr>
            <a:spLocks noGrp="1"/>
          </p:cNvSpPr>
          <p:nvPr>
            <p:ph type="sldNum" sz="quarter" idx="12"/>
          </p:nvPr>
        </p:nvSpPr>
        <p:spPr/>
        <p:txBody>
          <a:bodyPr/>
          <a:lstStyle>
            <a:lvl1pPr>
              <a:defRPr/>
            </a:lvl1pPr>
          </a:lstStyle>
          <a:p>
            <a:pPr>
              <a:defRPr/>
            </a:pPr>
            <a:fld id="{21D76CDE-8E54-40D9-93A4-B20A265738F8}" type="slidenum">
              <a:rPr lang="en-US" altLang="zh-CN"/>
              <a:pPr>
                <a:defRPr/>
              </a:pPr>
              <a:t>‹#›</a:t>
            </a:fld>
            <a:endParaRPr lang="en-US" altLang="zh-CN" sz="1800" b="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4FB4EC-CA2C-4B9A-A9AE-3234E0C3A8E8}" type="datetime1">
              <a:rPr lang="en-US" altLang="zh-CN"/>
              <a:pPr>
                <a:defRPr/>
              </a:pPr>
              <a:t>6/24/2014</a:t>
            </a:fld>
            <a:endParaRPr lang="en-US" altLang="zh-CN" sz="1800"/>
          </a:p>
        </p:txBody>
      </p:sp>
      <p:sp>
        <p:nvSpPr>
          <p:cNvPr id="5" name="Footer Placeholder 4"/>
          <p:cNvSpPr>
            <a:spLocks noGrp="1"/>
          </p:cNvSpPr>
          <p:nvPr>
            <p:ph type="ftr" sz="quarter" idx="11"/>
          </p:nvPr>
        </p:nvSpPr>
        <p:spPr/>
        <p:txBody>
          <a:bodyPr/>
          <a:lstStyle>
            <a:lvl1pPr>
              <a:defRPr/>
            </a:lvl1pPr>
          </a:lstStyle>
          <a:p>
            <a:pPr>
              <a:defRPr/>
            </a:pPr>
            <a:r>
              <a:rPr lang="en-US" altLang="zh-CN"/>
              <a:t>Prof. M.P.Poonia, Director, NITTTR, Chandigarh</a:t>
            </a:r>
            <a:endParaRPr lang="en-US" altLang="zh-CN" sz="1800"/>
          </a:p>
        </p:txBody>
      </p:sp>
      <p:sp>
        <p:nvSpPr>
          <p:cNvPr id="6" name="Slide Number Placeholder 5"/>
          <p:cNvSpPr>
            <a:spLocks noGrp="1"/>
          </p:cNvSpPr>
          <p:nvPr>
            <p:ph type="sldNum" sz="quarter" idx="12"/>
          </p:nvPr>
        </p:nvSpPr>
        <p:spPr/>
        <p:txBody>
          <a:bodyPr/>
          <a:lstStyle>
            <a:lvl1pPr>
              <a:defRPr/>
            </a:lvl1pPr>
          </a:lstStyle>
          <a:p>
            <a:pPr>
              <a:defRPr/>
            </a:pPr>
            <a:fld id="{2655F1BC-AE96-4011-B2E7-85684A01A311}" type="slidenum">
              <a:rPr lang="en-US" altLang="zh-CN"/>
              <a:pPr>
                <a:defRPr/>
              </a:pPr>
              <a:t>‹#›</a:t>
            </a:fld>
            <a:endParaRPr lang="en-US" altLang="zh-CN" sz="1800" b="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9A0C75-CE3F-4114-A149-4A0AD5C09844}" type="datetime1">
              <a:rPr lang="en-US" altLang="en-US"/>
              <a:pPr>
                <a:defRPr/>
              </a:pPr>
              <a:t>6/24/2014</a:t>
            </a:fld>
            <a:endParaRPr lang="en-US" sz="180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F706C2-E40B-44B6-8F74-F21665E2A2B5}" type="slidenum">
              <a:rPr lang="en-US" altLang="en-US"/>
              <a:pPr>
                <a:defRPr/>
              </a:pPr>
              <a:t>‹#›</a:t>
            </a:fld>
            <a:endParaRPr lang="en-US" sz="18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445202AF-4DCB-439D-B6A0-E347BF7D5AE4}" type="slidenum">
              <a:rPr lang="en-US" altLang="en-US"/>
              <a:pPr>
                <a:defRPr/>
              </a:pPr>
              <a:t>‹#›</a:t>
            </a:fld>
            <a:endParaRPr lang="en-US" sz="1800">
              <a:latin typeface="Arial"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4C019DF1-23AD-4A6C-97B3-F6695B7D6936}" type="slidenum">
              <a:rPr lang="en-US" altLang="en-US"/>
              <a:pPr>
                <a:defRPr/>
              </a:pPr>
              <a:t>‹#›</a:t>
            </a:fld>
            <a:endParaRPr lang="en-US" sz="1800">
              <a:latin typeface="Arial"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72CBE76B-AAFB-4ED1-B592-9E5D55007D8F}" type="slidenum">
              <a:rPr lang="en-US" altLang="en-US"/>
              <a:pPr>
                <a:defRPr/>
              </a:pPr>
              <a:t>‹#›</a:t>
            </a:fld>
            <a:endParaRPr lang="en-US" sz="1800">
              <a:latin typeface="Arial"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2699CD65-AAFB-4CB7-8B7E-AB7EB834FADF}" type="slidenum">
              <a:rPr lang="en-US" altLang="en-US"/>
              <a:pPr>
                <a:defRPr/>
              </a:pPr>
              <a:t>‹#›</a:t>
            </a:fld>
            <a:endParaRPr lang="en-US" sz="1800">
              <a:latin typeface="Arial"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4623FAF1-4E45-4F9C-85F3-0C92547C2761}" type="slidenum">
              <a:rPr lang="en-US" altLang="en-US"/>
              <a:pPr>
                <a:defRPr/>
              </a:pPr>
              <a:t>‹#›</a:t>
            </a:fld>
            <a:endParaRPr lang="en-US" sz="1800">
              <a:latin typeface="Arial"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50AE1D5-9FA4-4B15-B577-0F4D1F50BD0A}" type="slidenum">
              <a:rPr lang="en-US" altLang="en-US"/>
              <a:pPr>
                <a:defRPr/>
              </a:pPr>
              <a:t>‹#›</a:t>
            </a:fld>
            <a:endParaRPr lang="en-US" sz="1800">
              <a:latin typeface="Arial"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B6EEDEC-E042-4789-8855-5B9DADDC0F75}" type="slidenum">
              <a:rPr lang="en-US" altLang="en-US"/>
              <a:pPr>
                <a:defRPr/>
              </a:pPr>
              <a:t>‹#›</a:t>
            </a:fld>
            <a:endParaRPr lang="en-US" sz="180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5FEBF6-FF8C-4428-BB29-1548A4BE737F}" type="datetime5">
              <a:rPr lang="en-US" altLang="en-US"/>
              <a:pPr>
                <a:defRPr/>
              </a:pPr>
              <a:t>24-Jun-14</a:t>
            </a:fld>
            <a:endParaRPr 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en-US"/>
              <a:t>Prof. M.P.Poonia, Director, NITTTR, Chandigarh</a:t>
            </a:r>
            <a:endParaRPr lang="en-US" sz="1800">
              <a:solidFill>
                <a:schemeClr val="tx1"/>
              </a:solidFill>
            </a:endParaRPr>
          </a:p>
        </p:txBody>
      </p:sp>
      <p:sp>
        <p:nvSpPr>
          <p:cNvPr id="6" name="Slide Number Placeholder 5"/>
          <p:cNvSpPr>
            <a:spLocks noGrp="1"/>
          </p:cNvSpPr>
          <p:nvPr>
            <p:ph type="sldNum" sz="quarter" idx="12"/>
          </p:nvPr>
        </p:nvSpPr>
        <p:spPr/>
        <p:txBody>
          <a:bodyPr/>
          <a:lstStyle>
            <a:lvl1pPr>
              <a:defRPr/>
            </a:lvl1pPr>
          </a:lstStyle>
          <a:p>
            <a:pPr>
              <a:defRPr/>
            </a:pPr>
            <a:fld id="{4C5ACE68-DA48-4C85-9A1C-C69B674B3A45}" type="slidenum">
              <a:rPr lang="en-US" altLang="en-US"/>
              <a:pPr>
                <a:defRPr/>
              </a:pPr>
              <a:t>‹#›</a:t>
            </a:fld>
            <a:endParaRPr lang="en-US" sz="18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814A42CB-BB6D-43AB-811B-C1015ADD748C}" type="slidenum">
              <a:rPr lang="en-US" altLang="en-US"/>
              <a:pPr>
                <a:defRPr/>
              </a:pPr>
              <a:t>‹#›</a:t>
            </a:fld>
            <a:endParaRPr lang="en-US" sz="1800">
              <a:latin typeface="Arial"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057429E-0CA3-495C-A9E6-C544D0BCD8BD}" type="slidenum">
              <a:rPr lang="en-US" altLang="en-US"/>
              <a:pPr>
                <a:defRPr/>
              </a:pPr>
              <a:t>‹#›</a:t>
            </a:fld>
            <a:endParaRPr lang="en-US" sz="1800">
              <a:latin typeface="Arial"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1AA338DC-5D45-40F1-98D0-078A38030636}" type="slidenum">
              <a:rPr lang="en-US" altLang="en-US"/>
              <a:pPr>
                <a:defRPr/>
              </a:pPr>
              <a:t>‹#›</a:t>
            </a:fld>
            <a:endParaRPr lang="en-US" sz="1800">
              <a:latin typeface="Arial"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65FD10F-B5A0-4ABF-BA8F-178B4B4A08C0}" type="slidenum">
              <a:rPr lang="en-US" altLang="en-US"/>
              <a:pPr>
                <a:defRPr/>
              </a:pPr>
              <a:t>‹#›</a:t>
            </a:fld>
            <a:endParaRPr lang="en-US" sz="1800">
              <a:latin typeface="Arial"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5635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9413B936-7A89-4AC9-B0DF-FA6EFBE59877}" type="slidenum">
              <a:rPr lang="en-US" altLang="en-US"/>
              <a:pPr>
                <a:defRPr/>
              </a:pPr>
              <a:t>‹#›</a:t>
            </a:fld>
            <a:endParaRPr lang="en-US" sz="1800">
              <a:latin typeface="Arial"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7A11CBF-A332-4030-AC97-FB3C48A490A3}" type="datetime5">
              <a:rPr lang="en-US" altLang="en-US"/>
              <a:pPr>
                <a:defRPr/>
              </a:pPr>
              <a:t>24-Jun-14</a:t>
            </a:fld>
            <a:endParaRPr 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r>
              <a:rPr lang="en-US" altLang="en-US"/>
              <a:t>Prof. M.P.Poonia, Director, NITTTR, Chandigarh</a:t>
            </a:r>
            <a:endParaRPr lang="en-US" sz="1800">
              <a:solidFill>
                <a:schemeClr val="tx1"/>
              </a:solidFill>
            </a:endParaRPr>
          </a:p>
        </p:txBody>
      </p:sp>
      <p:sp>
        <p:nvSpPr>
          <p:cNvPr id="7" name="Slide Number Placeholder 6"/>
          <p:cNvSpPr>
            <a:spLocks noGrp="1"/>
          </p:cNvSpPr>
          <p:nvPr>
            <p:ph type="sldNum" sz="quarter" idx="12"/>
          </p:nvPr>
        </p:nvSpPr>
        <p:spPr/>
        <p:txBody>
          <a:bodyPr/>
          <a:lstStyle>
            <a:lvl1pPr>
              <a:defRPr/>
            </a:lvl1pPr>
          </a:lstStyle>
          <a:p>
            <a:pPr>
              <a:defRPr/>
            </a:pPr>
            <a:fld id="{6B13A1C0-276B-46A9-8B2B-F52DE2C93B7B}" type="slidenum">
              <a:rPr lang="en-US" altLang="en-US"/>
              <a:pPr>
                <a:defRPr/>
              </a:pPr>
              <a:t>‹#›</a:t>
            </a:fld>
            <a:endParaRPr lang="en-US" sz="1800">
              <a:solidFill>
                <a:schemeClr val="tx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8F7C352A-78D6-4E6C-A9DB-75E94B46F0DF}" type="datetime5">
              <a:rPr lang="en-US" altLang="en-US"/>
              <a:pPr>
                <a:defRPr/>
              </a:pPr>
              <a:t>24-Jun-14</a:t>
            </a:fld>
            <a:endParaRPr lang="en-US" sz="1800">
              <a:solidFill>
                <a:schemeClr val="tx1"/>
              </a:solidFill>
            </a:endParaRPr>
          </a:p>
        </p:txBody>
      </p:sp>
      <p:sp>
        <p:nvSpPr>
          <p:cNvPr id="8" name="Footer Placeholder 7"/>
          <p:cNvSpPr>
            <a:spLocks noGrp="1"/>
          </p:cNvSpPr>
          <p:nvPr>
            <p:ph type="ftr" sz="quarter" idx="11"/>
          </p:nvPr>
        </p:nvSpPr>
        <p:spPr/>
        <p:txBody>
          <a:bodyPr/>
          <a:lstStyle>
            <a:lvl1pPr>
              <a:defRPr/>
            </a:lvl1pPr>
          </a:lstStyle>
          <a:p>
            <a:pPr>
              <a:defRPr/>
            </a:pPr>
            <a:r>
              <a:rPr lang="en-US" altLang="en-US"/>
              <a:t>Prof. M.P.Poonia, Director, NITTTR, Chandigarh</a:t>
            </a:r>
            <a:endParaRPr lang="en-US" sz="1800">
              <a:solidFill>
                <a:schemeClr val="tx1"/>
              </a:solidFill>
            </a:endParaRPr>
          </a:p>
        </p:txBody>
      </p:sp>
      <p:sp>
        <p:nvSpPr>
          <p:cNvPr id="9" name="Slide Number Placeholder 8"/>
          <p:cNvSpPr>
            <a:spLocks noGrp="1"/>
          </p:cNvSpPr>
          <p:nvPr>
            <p:ph type="sldNum" sz="quarter" idx="12"/>
          </p:nvPr>
        </p:nvSpPr>
        <p:spPr/>
        <p:txBody>
          <a:bodyPr/>
          <a:lstStyle>
            <a:lvl1pPr>
              <a:defRPr/>
            </a:lvl1pPr>
          </a:lstStyle>
          <a:p>
            <a:pPr>
              <a:defRPr/>
            </a:pPr>
            <a:fld id="{0248AEBB-3462-4D0C-AD54-98627530EFA1}" type="slidenum">
              <a:rPr lang="en-US" altLang="en-US"/>
              <a:pPr>
                <a:defRPr/>
              </a:pPr>
              <a:t>‹#›</a:t>
            </a:fld>
            <a:endParaRPr lang="en-US" sz="1800">
              <a:solidFill>
                <a:schemeClr val="tx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05A2EC8E-F847-4F13-B0F7-A6BADFA498E2}" type="slidenum">
              <a:rPr lang="en-US" altLang="en-US"/>
              <a:pPr>
                <a:defRPr/>
              </a:pPr>
              <a:t>‹#›</a:t>
            </a:fld>
            <a:endParaRPr lang="en-US" sz="1800">
              <a:latin typeface="Arial"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171CE882-EA28-45E5-8213-7B357B27188D}" type="slidenum">
              <a:rPr lang="en-US" altLang="en-US"/>
              <a:pPr>
                <a:defRPr/>
              </a:pPr>
              <a:t>‹#›</a:t>
            </a:fld>
            <a:endParaRPr lang="en-US" sz="1800">
              <a:latin typeface="Arial"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B7973425-BFA3-4A43-BD78-6FE141A2446C}" type="slidenum">
              <a:rPr lang="en-US" altLang="en-US"/>
              <a:pPr>
                <a:defRPr/>
              </a:pPr>
              <a:t>‹#›</a:t>
            </a:fld>
            <a:endParaRPr lang="en-US" sz="1800">
              <a:latin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4C29008-6E12-46BE-AAE0-B70BBD96BF37}" type="datetime5">
              <a:rPr lang="en-US" altLang="en-US"/>
              <a:pPr>
                <a:defRPr/>
              </a:pPr>
              <a:t>24-Jun-14</a:t>
            </a:fld>
            <a:endParaRPr lang="en-US" sz="1800">
              <a:solidFill>
                <a:schemeClr val="tx1"/>
              </a:solidFill>
            </a:endParaRPr>
          </a:p>
        </p:txBody>
      </p:sp>
      <p:sp>
        <p:nvSpPr>
          <p:cNvPr id="4" name="Footer Placeholder 3"/>
          <p:cNvSpPr>
            <a:spLocks noGrp="1"/>
          </p:cNvSpPr>
          <p:nvPr>
            <p:ph type="ftr" sz="quarter" idx="11"/>
          </p:nvPr>
        </p:nvSpPr>
        <p:spPr/>
        <p:txBody>
          <a:bodyPr/>
          <a:lstStyle>
            <a:lvl1pPr>
              <a:defRPr/>
            </a:lvl1pPr>
          </a:lstStyle>
          <a:p>
            <a:pPr>
              <a:defRPr/>
            </a:pPr>
            <a:r>
              <a:rPr lang="en-US" altLang="en-US"/>
              <a:t>Prof. M.P.Poonia, Director, NITTTR, Chandigarh</a:t>
            </a:r>
            <a:endParaRPr lang="en-US" sz="1800">
              <a:solidFill>
                <a:schemeClr val="tx1"/>
              </a:solidFill>
            </a:endParaRPr>
          </a:p>
        </p:txBody>
      </p:sp>
      <p:sp>
        <p:nvSpPr>
          <p:cNvPr id="5" name="Slide Number Placeholder 4"/>
          <p:cNvSpPr>
            <a:spLocks noGrp="1"/>
          </p:cNvSpPr>
          <p:nvPr>
            <p:ph type="sldNum" sz="quarter" idx="12"/>
          </p:nvPr>
        </p:nvSpPr>
        <p:spPr/>
        <p:txBody>
          <a:bodyPr/>
          <a:lstStyle>
            <a:lvl1pPr>
              <a:defRPr/>
            </a:lvl1pPr>
          </a:lstStyle>
          <a:p>
            <a:pPr>
              <a:defRPr/>
            </a:pPr>
            <a:fld id="{0A40E06E-CE0D-45E5-AE3B-EAC9DD81CE0D}" type="slidenum">
              <a:rPr lang="en-US" altLang="en-US"/>
              <a:pPr>
                <a:defRPr/>
              </a:pPr>
              <a:t>‹#›</a:t>
            </a:fld>
            <a:endParaRPr lang="en-US" sz="1800">
              <a:solidFill>
                <a:schemeClr val="tx1"/>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B63FF5E5-CB5E-4597-A619-8B79B5EA50A7}" type="slidenum">
              <a:rPr lang="en-US" altLang="en-US"/>
              <a:pPr>
                <a:defRPr/>
              </a:pPr>
              <a:t>‹#›</a:t>
            </a:fld>
            <a:endParaRPr lang="en-US" sz="1800">
              <a:latin typeface="Arial"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4E595CE8-9382-4331-8D6B-7481D9D4AA3A}" type="slidenum">
              <a:rPr lang="en-US" altLang="en-US"/>
              <a:pPr>
                <a:defRPr/>
              </a:pPr>
              <a:t>‹#›</a:t>
            </a:fld>
            <a:endParaRPr lang="en-US" sz="1800">
              <a:latin typeface="Arial"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EFBD492B-B212-460C-BAC6-DBBE0849164D}" type="slidenum">
              <a:rPr lang="en-US" altLang="en-US"/>
              <a:pPr>
                <a:defRPr/>
              </a:pPr>
              <a:t>‹#›</a:t>
            </a:fld>
            <a:endParaRPr lang="en-US" sz="1800">
              <a:latin typeface="Arial"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704C012-6D29-450B-80F5-CE77F7A84FAF}" type="slidenum">
              <a:rPr lang="en-US" altLang="en-US"/>
              <a:pPr>
                <a:defRPr/>
              </a:pPr>
              <a:t>‹#›</a:t>
            </a:fld>
            <a:endParaRPr lang="en-US" sz="1800">
              <a:latin typeface="Arial"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3CA0CFC-E400-4E2F-B8ED-FC4F7DE4152D}" type="slidenum">
              <a:rPr lang="en-US" altLang="en-US"/>
              <a:pPr>
                <a:defRPr/>
              </a:pPr>
              <a:t>‹#›</a:t>
            </a:fld>
            <a:endParaRPr lang="en-US" sz="1800">
              <a:latin typeface="Arial"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8043AF1E-3F67-486E-A020-94601CC72EEB}" type="slidenum">
              <a:rPr lang="en-US" altLang="en-US"/>
              <a:pPr>
                <a:defRPr/>
              </a:pPr>
              <a:t>‹#›</a:t>
            </a:fld>
            <a:endParaRPr lang="en-US" sz="1800">
              <a:latin typeface="Arial"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8114F1C9-2979-4AD8-91DD-C32764A69FD9}" type="slidenum">
              <a:rPr lang="en-US" altLang="en-US"/>
              <a:pPr>
                <a:defRPr/>
              </a:pPr>
              <a:t>‹#›</a:t>
            </a:fld>
            <a:endParaRPr lang="en-US" sz="1800">
              <a:latin typeface="Arial"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208146-96AF-4426-95EB-733DEE6C43C2}" type="slidenum">
              <a:rPr lang="en-US" altLang="en-US"/>
              <a:pPr>
                <a:defRPr/>
              </a:pPr>
              <a:t>‹#›</a:t>
            </a:fld>
            <a:endParaRPr lang="en-US" sz="1800">
              <a:latin typeface="Arial"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D645B783-83F2-4A57-A47D-A7AEFB4B3D75}" type="slidenum">
              <a:rPr lang="en-US" altLang="en-US"/>
              <a:pPr>
                <a:defRPr/>
              </a:pPr>
              <a:t>‹#›</a:t>
            </a:fld>
            <a:endParaRPr lang="en-US" sz="1800">
              <a:latin typeface="Arial"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A5A7F161-C398-4EAA-9911-6E51519BC711}" type="slidenum">
              <a:rPr lang="en-US" altLang="en-US"/>
              <a:pPr>
                <a:defRPr/>
              </a:pPr>
              <a:t>‹#›</a:t>
            </a:fld>
            <a:endParaRPr lang="en-US" sz="1800">
              <a:latin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09E0AD1-6A74-4D09-89B3-A7054D0B4F61}" type="datetime5">
              <a:rPr lang="en-US" altLang="en-US"/>
              <a:pPr>
                <a:defRPr/>
              </a:pPr>
              <a:t>24-Jun-14</a:t>
            </a:fld>
            <a:endParaRPr lang="en-US" sz="1800">
              <a:solidFill>
                <a:schemeClr val="tx1"/>
              </a:solidFill>
            </a:endParaRPr>
          </a:p>
        </p:txBody>
      </p:sp>
      <p:sp>
        <p:nvSpPr>
          <p:cNvPr id="3" name="Footer Placeholder 2"/>
          <p:cNvSpPr>
            <a:spLocks noGrp="1"/>
          </p:cNvSpPr>
          <p:nvPr>
            <p:ph type="ftr" sz="quarter" idx="11"/>
          </p:nvPr>
        </p:nvSpPr>
        <p:spPr/>
        <p:txBody>
          <a:bodyPr/>
          <a:lstStyle>
            <a:lvl1pPr>
              <a:defRPr/>
            </a:lvl1pPr>
          </a:lstStyle>
          <a:p>
            <a:pPr>
              <a:defRPr/>
            </a:pPr>
            <a:r>
              <a:rPr lang="en-US" altLang="en-US"/>
              <a:t>Prof. M.P.Poonia, Director, NITTTR, Chandigarh</a:t>
            </a:r>
            <a:endParaRPr lang="en-US" sz="1800">
              <a:solidFill>
                <a:schemeClr val="tx1"/>
              </a:solidFill>
            </a:endParaRPr>
          </a:p>
        </p:txBody>
      </p:sp>
      <p:sp>
        <p:nvSpPr>
          <p:cNvPr id="4" name="Slide Number Placeholder 3"/>
          <p:cNvSpPr>
            <a:spLocks noGrp="1"/>
          </p:cNvSpPr>
          <p:nvPr>
            <p:ph type="sldNum" sz="quarter" idx="12"/>
          </p:nvPr>
        </p:nvSpPr>
        <p:spPr/>
        <p:txBody>
          <a:bodyPr/>
          <a:lstStyle>
            <a:lvl1pPr>
              <a:defRPr/>
            </a:lvl1pPr>
          </a:lstStyle>
          <a:p>
            <a:pPr>
              <a:defRPr/>
            </a:pPr>
            <a:fld id="{E1E4EF12-EC7B-44A2-A8F4-DF66C71DD8BF}" type="slidenum">
              <a:rPr lang="en-US" altLang="en-US"/>
              <a:pPr>
                <a:defRPr/>
              </a:pPr>
              <a:t>‹#›</a:t>
            </a:fld>
            <a:endParaRPr lang="en-US" sz="1800">
              <a:solidFill>
                <a:schemeClr val="tx1"/>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1F704B7D-DEE1-4D34-8D61-AACDC98A0D94}" type="slidenum">
              <a:rPr lang="en-US" altLang="en-US"/>
              <a:pPr>
                <a:defRPr/>
              </a:pPr>
              <a:t>‹#›</a:t>
            </a:fld>
            <a:endParaRPr lang="en-US" sz="1800">
              <a:latin typeface="Arial"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590A6F1E-FFC8-481D-8F36-7730E90B0A7F}" type="slidenum">
              <a:rPr lang="en-US" altLang="en-US"/>
              <a:pPr>
                <a:defRPr/>
              </a:pPr>
              <a:t>‹#›</a:t>
            </a:fld>
            <a:endParaRPr lang="en-US" sz="1800">
              <a:latin typeface="Arial"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7A1AA0-AF01-4D52-AAF8-5DA17D2536F1}" type="slidenum">
              <a:rPr lang="en-US" altLang="en-US"/>
              <a:pPr>
                <a:defRPr/>
              </a:pPr>
              <a:t>‹#›</a:t>
            </a:fld>
            <a:endParaRPr lang="en-US" sz="1800">
              <a:latin typeface="Arial"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B4F7C441-E011-4840-9485-0195DC8F93D8}" type="slidenum">
              <a:rPr lang="en-US" altLang="en-US"/>
              <a:pPr>
                <a:defRPr/>
              </a:pPr>
              <a:t>‹#›</a:t>
            </a:fld>
            <a:endParaRPr lang="en-US" sz="1800">
              <a:latin typeface="Arial"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6CBA1ED-A146-4F33-BE0E-62F68D021684}" type="slidenum">
              <a:rPr lang="en-US" altLang="en-US"/>
              <a:pPr>
                <a:defRPr/>
              </a:pPr>
              <a:t>‹#›</a:t>
            </a:fld>
            <a:endParaRPr lang="en-US" sz="1800">
              <a:latin typeface="Arial"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643FAD5C-3DC1-497D-983F-8B7BF7CE8539}" type="slidenum">
              <a:rPr lang="en-US" altLang="en-US"/>
              <a:pPr>
                <a:defRPr/>
              </a:pPr>
              <a:t>‹#›</a:t>
            </a:fld>
            <a:endParaRPr lang="en-US" sz="1800">
              <a:latin typeface="Arial"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CDEC2BA-E3E1-4187-8DFF-9F45E58FEF7F}" type="slidenum">
              <a:rPr lang="en-US" altLang="en-US"/>
              <a:pPr>
                <a:defRPr/>
              </a:pPr>
              <a:t>‹#›</a:t>
            </a:fld>
            <a:endParaRPr lang="en-US" sz="1800">
              <a:latin typeface="Arial"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F0A1A74D-8F67-495C-8E60-466CD2882BE2}" type="slidenum">
              <a:rPr lang="en-US" altLang="en-US"/>
              <a:pPr>
                <a:defRPr/>
              </a:pPr>
              <a:t>‹#›</a:t>
            </a:fld>
            <a:endParaRPr lang="en-US" sz="1800">
              <a:latin typeface="Arial"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19632CE3-1655-42C4-9BB7-246C225FFCAC}" type="slidenum">
              <a:rPr lang="en-US" altLang="en-US"/>
              <a:pPr>
                <a:defRPr/>
              </a:pPr>
              <a:t>‹#›</a:t>
            </a:fld>
            <a:endParaRPr lang="en-US" sz="1800">
              <a:latin typeface="Arial"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pPr>
              <a:defRPr/>
            </a:pPr>
            <a:fld id="{61D818CF-D387-4832-9A7D-3F2D22A90573}" type="slidenum">
              <a:rPr lang="en-US" altLang="en-US"/>
              <a:pPr>
                <a:defRPr/>
              </a:pPr>
              <a:t>‹#›</a:t>
            </a:fld>
            <a:endParaRPr lang="en-US" sz="1800">
              <a:latin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6BBD762-DF7C-420A-A284-659C510F1F18}" type="datetime5">
              <a:rPr lang="en-US" altLang="en-US"/>
              <a:pPr>
                <a:defRPr/>
              </a:pPr>
              <a:t>24-Jun-14</a:t>
            </a:fld>
            <a:endParaRPr 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r>
              <a:rPr lang="en-US" altLang="en-US"/>
              <a:t>Prof. M.P.Poonia, Director, NITTTR, Chandigarh</a:t>
            </a:r>
            <a:endParaRPr lang="en-US" sz="1800">
              <a:solidFill>
                <a:schemeClr val="tx1"/>
              </a:solidFill>
            </a:endParaRPr>
          </a:p>
        </p:txBody>
      </p:sp>
      <p:sp>
        <p:nvSpPr>
          <p:cNvPr id="7" name="Slide Number Placeholder 6"/>
          <p:cNvSpPr>
            <a:spLocks noGrp="1"/>
          </p:cNvSpPr>
          <p:nvPr>
            <p:ph type="sldNum" sz="quarter" idx="12"/>
          </p:nvPr>
        </p:nvSpPr>
        <p:spPr/>
        <p:txBody>
          <a:bodyPr/>
          <a:lstStyle>
            <a:lvl1pPr>
              <a:defRPr/>
            </a:lvl1pPr>
          </a:lstStyle>
          <a:p>
            <a:pPr>
              <a:defRPr/>
            </a:pPr>
            <a:fld id="{1305F953-1EDF-4351-854D-04127B4D6630}" type="slidenum">
              <a:rPr lang="en-US" altLang="en-US"/>
              <a:pPr>
                <a:defRPr/>
              </a:pPr>
              <a:t>‹#›</a:t>
            </a:fld>
            <a:endParaRPr lang="en-US" sz="1800">
              <a:solidFill>
                <a:schemeClr val="tx1"/>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6AC99E9A-2199-4605-9F0A-51F933C1A799}" type="slidenum">
              <a:rPr lang="en-US" altLang="en-US"/>
              <a:pPr>
                <a:defRPr/>
              </a:pPr>
              <a:t>‹#›</a:t>
            </a:fld>
            <a:endParaRPr lang="en-US" sz="1800">
              <a:latin typeface="Arial"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EF71204D-DEA6-4EC9-B43A-C65EF35F50EE}" type="slidenum">
              <a:rPr lang="en-US" altLang="en-US"/>
              <a:pPr>
                <a:defRPr/>
              </a:pPr>
              <a:t>‹#›</a:t>
            </a:fld>
            <a:endParaRPr lang="en-US" sz="1800">
              <a:latin typeface="Arial"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79D6024C-BD58-48EE-BDD9-C2A13068CAD7}" type="slidenum">
              <a:rPr lang="en-US" altLang="en-US"/>
              <a:pPr>
                <a:defRPr/>
              </a:pPr>
              <a:t>‹#›</a:t>
            </a:fld>
            <a:endParaRPr lang="en-US" sz="1800">
              <a:latin typeface="Arial"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66E545D0-B20C-422C-85B4-EB9207EC60A4}" type="slidenum">
              <a:rPr lang="en-US" altLang="en-US"/>
              <a:pPr>
                <a:defRPr/>
              </a:pPr>
              <a:t>‹#›</a:t>
            </a:fld>
            <a:endParaRPr lang="en-US" sz="1800">
              <a:latin typeface="Arial"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B4064082-5250-4013-9B9F-D079F8CE6448}" type="slidenum">
              <a:rPr lang="en-US" altLang="en-US"/>
              <a:pPr>
                <a:defRPr/>
              </a:pPr>
              <a:t>‹#›</a:t>
            </a:fld>
            <a:endParaRPr lang="en-US" sz="1800">
              <a:latin typeface="Arial"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06161D3-ED94-42C3-B4BD-F7AB8C2D77F0}" type="slidenum">
              <a:rPr lang="en-US" altLang="en-US"/>
              <a:pPr>
                <a:defRPr/>
              </a:pPr>
              <a:t>‹#›</a:t>
            </a:fld>
            <a:endParaRPr lang="en-US" sz="1800">
              <a:latin typeface="Arial"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31AA9CC2-610A-4241-9523-787EA8C017AA}" type="slidenum">
              <a:rPr lang="en-US" altLang="en-US"/>
              <a:pPr>
                <a:defRPr/>
              </a:pPr>
              <a:t>‹#›</a:t>
            </a:fld>
            <a:endParaRPr lang="en-US" sz="1800">
              <a:latin typeface="Arial"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DCAF95B-2B8E-491D-918E-993E1FBCF2D3}" type="slidenum">
              <a:rPr lang="en-US" altLang="en-US"/>
              <a:pPr>
                <a:defRPr/>
              </a:pPr>
              <a:t>‹#›</a:t>
            </a:fld>
            <a:endParaRPr lang="en-US" sz="1800">
              <a:latin typeface="Arial"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E30DD9D3-0026-4A2D-8D56-0B86C33C3798}" type="slidenum">
              <a:rPr lang="en-US" altLang="en-US"/>
              <a:pPr>
                <a:defRPr/>
              </a:pPr>
              <a:t>‹#›</a:t>
            </a:fld>
            <a:endParaRPr lang="en-US" sz="1800">
              <a:latin typeface="Arial"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06201B2-3DA6-422C-91FB-51AAF9BBD552}" type="slidenum">
              <a:rPr lang="en-US" altLang="en-US"/>
              <a:pPr>
                <a:defRPr/>
              </a:pPr>
              <a:t>‹#›</a:t>
            </a:fld>
            <a:endParaRPr lang="en-US" sz="1800">
              <a:latin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98FB29C-F265-4394-938D-08BBEC0498CB}" type="datetime5">
              <a:rPr lang="en-US" altLang="en-US"/>
              <a:pPr>
                <a:defRPr/>
              </a:pPr>
              <a:t>24-Jun-14</a:t>
            </a:fld>
            <a:endParaRPr 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pPr>
              <a:defRPr/>
            </a:pPr>
            <a:r>
              <a:rPr lang="en-US" altLang="en-US"/>
              <a:t>Prof. M.P.Poonia, Director, NITTTR, Chandigarh</a:t>
            </a:r>
            <a:endParaRPr lang="en-US" sz="1800">
              <a:solidFill>
                <a:schemeClr val="tx1"/>
              </a:solidFill>
            </a:endParaRPr>
          </a:p>
        </p:txBody>
      </p:sp>
      <p:sp>
        <p:nvSpPr>
          <p:cNvPr id="7" name="Slide Number Placeholder 6"/>
          <p:cNvSpPr>
            <a:spLocks noGrp="1"/>
          </p:cNvSpPr>
          <p:nvPr>
            <p:ph type="sldNum" sz="quarter" idx="12"/>
          </p:nvPr>
        </p:nvSpPr>
        <p:spPr/>
        <p:txBody>
          <a:bodyPr/>
          <a:lstStyle>
            <a:lvl1pPr>
              <a:defRPr/>
            </a:lvl1pPr>
          </a:lstStyle>
          <a:p>
            <a:pPr>
              <a:defRPr/>
            </a:pPr>
            <a:fld id="{8078EB94-A37E-411E-94CF-0A130A6D950E}" type="slidenum">
              <a:rPr lang="en-US" altLang="en-US"/>
              <a:pPr>
                <a:defRPr/>
              </a:pPr>
              <a:t>‹#›</a:t>
            </a:fld>
            <a:endParaRPr lang="en-US" sz="1800">
              <a:solidFill>
                <a:schemeClr val="tx1"/>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pitchFamily="34"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5.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6.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2.pn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7.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8.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3.jpe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9.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4098"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Calibri" pitchFamily="34" charset="0"/>
              </a:rPr>
              <a:t>Click to edit Master title style</a:t>
            </a:r>
          </a:p>
        </p:txBody>
      </p:sp>
      <p:sp>
        <p:nvSpPr>
          <p:cNvPr id="4099" name="Text Placehold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Calibri" pitchFamily="34" charset="0"/>
              </a:rPr>
              <a:t>Click to edit Master text styles</a:t>
            </a:r>
          </a:p>
          <a:p>
            <a:pPr lvl="1"/>
            <a:r>
              <a:rPr lang="en-US" altLang="zh-CN" smtClean="0">
                <a:sym typeface="Calibri" pitchFamily="34" charset="0"/>
              </a:rPr>
              <a:t>Second level</a:t>
            </a:r>
          </a:p>
          <a:p>
            <a:pPr lvl="2"/>
            <a:r>
              <a:rPr lang="en-US" altLang="zh-CN" smtClean="0">
                <a:sym typeface="Calibri" pitchFamily="34" charset="0"/>
              </a:rPr>
              <a:t>Third level</a:t>
            </a:r>
          </a:p>
          <a:p>
            <a:pPr lvl="3"/>
            <a:r>
              <a:rPr lang="en-US" altLang="zh-CN" smtClean="0">
                <a:sym typeface="Calibri" pitchFamily="34" charset="0"/>
              </a:rPr>
              <a:t>Fourth level</a:t>
            </a:r>
          </a:p>
          <a:p>
            <a:pPr lvl="4"/>
            <a:r>
              <a:rPr lang="en-US" altLang="zh-CN" smtClean="0">
                <a:sym typeface="Calibri" pitchFamily="34" charset="0"/>
              </a:rPr>
              <a:t>Fifth level</a:t>
            </a:r>
          </a:p>
        </p:txBody>
      </p:sp>
      <p:sp>
        <p:nvSpPr>
          <p:cNvPr id="1028" name="Date Placeholder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Arial" pitchFamily="34" charset="0"/>
              </a:defRPr>
            </a:lvl1pPr>
          </a:lstStyle>
          <a:p>
            <a:pPr>
              <a:defRPr/>
            </a:pPr>
            <a:fld id="{14115807-B06B-4834-AF38-18F4162EC213}" type="datetime5">
              <a:rPr lang="en-US" altLang="en-US"/>
              <a:pPr>
                <a:defRPr/>
              </a:pPr>
              <a:t>24-Jun-14</a:t>
            </a:fld>
            <a:endParaRPr lang="en-US"/>
          </a:p>
        </p:txBody>
      </p:sp>
      <p:sp>
        <p:nvSpPr>
          <p:cNvPr id="1029" name="Footer Placeholder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latin typeface="Arial" pitchFamily="34" charset="0"/>
              </a:defRPr>
            </a:lvl1pPr>
          </a:lstStyle>
          <a:p>
            <a:pPr>
              <a:defRPr/>
            </a:pPr>
            <a:r>
              <a:rPr lang="en-US" altLang="en-US"/>
              <a:t>Prof. M.P.Poonia, Director, NITTTR, Chandigarh</a:t>
            </a:r>
            <a:endParaRPr lang="en-US"/>
          </a:p>
        </p:txBody>
      </p:sp>
      <p:sp>
        <p:nvSpPr>
          <p:cNvPr id="1030" name="Slide Number Placeholder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370AD68C-D67D-405B-B44A-0066116AD2F3}" type="slidenum">
              <a:rPr lang="en-US"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90540" r:id="rId1"/>
    <p:sldLayoutId id="2147490541" r:id="rId2"/>
    <p:sldLayoutId id="2147490542" r:id="rId3"/>
    <p:sldLayoutId id="2147490543" r:id="rId4"/>
    <p:sldLayoutId id="2147490544" r:id="rId5"/>
    <p:sldLayoutId id="2147490545" r:id="rId6"/>
    <p:sldLayoutId id="2147490546" r:id="rId7"/>
    <p:sldLayoutId id="2147490547" r:id="rId8"/>
    <p:sldLayoutId id="2147490548" r:id="rId9"/>
    <p:sldLayoutId id="2147490549" r:id="rId10"/>
    <p:sldLayoutId id="2147490550" r:id="rId11"/>
  </p:sldLayoutIdLst>
  <p:hf sldNum="0" hdr="0"/>
  <p:txStyles>
    <p:titleStyle>
      <a:lvl1pPr marL="914400" indent="-914400" algn="ctr" rtl="0" eaLnBrk="0" fontAlgn="base" hangingPunct="0">
        <a:spcBef>
          <a:spcPct val="0"/>
        </a:spcBef>
        <a:spcAft>
          <a:spcPct val="0"/>
        </a:spcAft>
        <a:defRPr sz="4400">
          <a:solidFill>
            <a:schemeClr val="tx1"/>
          </a:solidFill>
          <a:latin typeface="+mj-lt"/>
          <a:ea typeface="Microsoft YaHei" pitchFamily="34" charset="-122"/>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Verdana" pitchFamily="34" charset="0"/>
          <a:ea typeface="Microsoft YaHei" pitchFamily="34"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Verdana" pitchFamily="34" charset="0"/>
          <a:ea typeface="Microsoft YaHei" pitchFamily="34"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Verdana" pitchFamily="34" charset="0"/>
          <a:ea typeface="Microsoft YaHei" pitchFamily="34"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Verdana" pitchFamily="34" charset="0"/>
          <a:ea typeface="Microsoft YaHei" pitchFamily="34"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icrosoft YaHei" pitchFamily="34" charset="-122"/>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icrosoft YaHei" pitchFamily="34" charset="-122"/>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icrosoft YaHei" pitchFamily="34" charset="-122"/>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icrosoft YaHei" pitchFamily="34" charset="-122"/>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icrosoft YaHei" pitchFamily="34" charset="-122"/>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23554" name="AutoShape 5"/>
          <p:cNvSpPr>
            <a:spLocks noChangeArrowheads="1"/>
          </p:cNvSpPr>
          <p:nvPr/>
        </p:nvSpPr>
        <p:spPr bwMode="auto">
          <a:xfrm>
            <a:off x="40957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12.00</a:t>
            </a:r>
            <a:endParaRPr lang="en-US" altLang="zh-CN">
              <a:latin typeface="Arial" pitchFamily="34" charset="0"/>
            </a:endParaRPr>
          </a:p>
        </p:txBody>
      </p:sp>
      <p:sp>
        <p:nvSpPr>
          <p:cNvPr id="23555" name="AutoShape 6"/>
          <p:cNvSpPr>
            <a:spLocks noChangeArrowheads="1"/>
          </p:cNvSpPr>
          <p:nvPr/>
        </p:nvSpPr>
        <p:spPr bwMode="auto">
          <a:xfrm>
            <a:off x="-350838" y="6477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003366"/>
                </a:solidFill>
                <a:latin typeface="Arial" pitchFamily="34" charset="0"/>
                <a:ea typeface="MS PGothic" pitchFamily="34" charset="-128"/>
                <a:sym typeface="Arial" pitchFamily="34" charset="0"/>
              </a:rPr>
              <a:t>8.70</a:t>
            </a:r>
            <a:endParaRPr lang="en-US" altLang="zh-CN">
              <a:latin typeface="Arial" pitchFamily="34" charset="0"/>
            </a:endParaRPr>
          </a:p>
        </p:txBody>
      </p:sp>
      <p:sp>
        <p:nvSpPr>
          <p:cNvPr id="23556" name="AutoShape 7"/>
          <p:cNvSpPr>
            <a:spLocks noChangeArrowheads="1"/>
          </p:cNvSpPr>
          <p:nvPr/>
        </p:nvSpPr>
        <p:spPr bwMode="auto">
          <a:xfrm>
            <a:off x="-350838" y="531495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5.48</a:t>
            </a:r>
            <a:endParaRPr lang="en-US" altLang="zh-CN">
              <a:latin typeface="Arial" pitchFamily="34" charset="0"/>
            </a:endParaRPr>
          </a:p>
        </p:txBody>
      </p:sp>
      <p:sp>
        <p:nvSpPr>
          <p:cNvPr id="23557" name="AutoShape 8"/>
          <p:cNvSpPr>
            <a:spLocks noChangeArrowheads="1"/>
          </p:cNvSpPr>
          <p:nvPr/>
        </p:nvSpPr>
        <p:spPr bwMode="auto">
          <a:xfrm>
            <a:off x="-350838" y="16764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4.63</a:t>
            </a:r>
            <a:endParaRPr lang="en-US" altLang="zh-CN">
              <a:latin typeface="Arial" pitchFamily="34" charset="0"/>
            </a:endParaRPr>
          </a:p>
        </p:txBody>
      </p:sp>
      <p:sp>
        <p:nvSpPr>
          <p:cNvPr id="23558" name="AutoShape 9"/>
          <p:cNvSpPr>
            <a:spLocks noChangeArrowheads="1"/>
          </p:cNvSpPr>
          <p:nvPr/>
        </p:nvSpPr>
        <p:spPr bwMode="auto">
          <a:xfrm>
            <a:off x="-350838" y="381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8.24</a:t>
            </a:r>
            <a:endParaRPr lang="en-US" altLang="zh-CN">
              <a:latin typeface="Arial" pitchFamily="34" charset="0"/>
            </a:endParaRPr>
          </a:p>
        </p:txBody>
      </p:sp>
      <p:sp>
        <p:nvSpPr>
          <p:cNvPr id="23559" name="AutoShape 10"/>
          <p:cNvSpPr>
            <a:spLocks noChangeArrowheads="1"/>
          </p:cNvSpPr>
          <p:nvPr/>
        </p:nvSpPr>
        <p:spPr bwMode="auto">
          <a:xfrm>
            <a:off x="-350838" y="12827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5.73</a:t>
            </a:r>
            <a:endParaRPr lang="en-US" altLang="zh-CN">
              <a:latin typeface="Arial" pitchFamily="34" charset="0"/>
            </a:endParaRPr>
          </a:p>
        </p:txBody>
      </p:sp>
      <p:sp>
        <p:nvSpPr>
          <p:cNvPr id="23560" name="AutoShape 11"/>
          <p:cNvSpPr>
            <a:spLocks noChangeArrowheads="1"/>
          </p:cNvSpPr>
          <p:nvPr/>
        </p:nvSpPr>
        <p:spPr bwMode="auto">
          <a:xfrm>
            <a:off x="-350838" y="1450975"/>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5.27</a:t>
            </a:r>
            <a:endParaRPr lang="en-US" altLang="zh-CN">
              <a:latin typeface="Arial" pitchFamily="34" charset="0"/>
            </a:endParaRPr>
          </a:p>
        </p:txBody>
      </p:sp>
      <p:sp>
        <p:nvSpPr>
          <p:cNvPr id="23561" name="AutoShape 12"/>
          <p:cNvSpPr>
            <a:spLocks noChangeArrowheads="1"/>
          </p:cNvSpPr>
          <p:nvPr/>
        </p:nvSpPr>
        <p:spPr bwMode="auto">
          <a:xfrm>
            <a:off x="8461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10.70</a:t>
            </a:r>
            <a:endParaRPr lang="en-US" altLang="zh-CN">
              <a:latin typeface="Arial" pitchFamily="34" charset="0"/>
            </a:endParaRPr>
          </a:p>
        </p:txBody>
      </p:sp>
      <p:sp>
        <p:nvSpPr>
          <p:cNvPr id="23562" name="AutoShape 13"/>
          <p:cNvSpPr>
            <a:spLocks noChangeArrowheads="1"/>
          </p:cNvSpPr>
          <p:nvPr/>
        </p:nvSpPr>
        <p:spPr bwMode="auto">
          <a:xfrm>
            <a:off x="845502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12.20</a:t>
            </a:r>
            <a:endParaRPr lang="en-US" altLang="zh-CN">
              <a:latin typeface="Arial" pitchFamily="34" charset="0"/>
            </a:endParaRPr>
          </a:p>
        </p:txBody>
      </p:sp>
      <p:sp>
        <p:nvSpPr>
          <p:cNvPr id="23563" name="AutoShape 16"/>
          <p:cNvSpPr>
            <a:spLocks noChangeArrowheads="1"/>
          </p:cNvSpPr>
          <p:nvPr/>
        </p:nvSpPr>
        <p:spPr bwMode="auto">
          <a:xfrm>
            <a:off x="45672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0.50</a:t>
            </a:r>
            <a:endParaRPr lang="en-US" altLang="zh-CN">
              <a:latin typeface="Arial" pitchFamily="34" charset="0"/>
            </a:endParaRPr>
          </a:p>
        </p:txBody>
      </p:sp>
      <p:sp>
        <p:nvSpPr>
          <p:cNvPr id="23564" name="AutoShape 17"/>
          <p:cNvSpPr>
            <a:spLocks noChangeArrowheads="1"/>
          </p:cNvSpPr>
          <p:nvPr/>
        </p:nvSpPr>
        <p:spPr bwMode="auto">
          <a:xfrm>
            <a:off x="-350838" y="2119313"/>
            <a:ext cx="342900" cy="160337"/>
          </a:xfrm>
          <a:prstGeom prst="homePlate">
            <a:avLst>
              <a:gd name="adj" fmla="val 57802"/>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3.41</a:t>
            </a:r>
            <a:endParaRPr lang="en-US" altLang="zh-CN">
              <a:latin typeface="Arial" pitchFamily="34" charset="0"/>
            </a:endParaRPr>
          </a:p>
        </p:txBody>
      </p:sp>
      <p:sp>
        <p:nvSpPr>
          <p:cNvPr id="23565" name="Rectangle 7"/>
          <p:cNvSpPr>
            <a:spLocks noChangeArrowheads="1"/>
          </p:cNvSpPr>
          <p:nvPr/>
        </p:nvSpPr>
        <p:spPr bwMode="auto">
          <a:xfrm>
            <a:off x="0" y="0"/>
            <a:ext cx="1524000" cy="6858000"/>
          </a:xfrm>
          <a:prstGeom prst="rect">
            <a:avLst/>
          </a:prstGeom>
          <a:solidFill>
            <a:srgbClr val="666699"/>
          </a:solidFill>
          <a:ln w="9525" cmpd="sng">
            <a:solidFill>
              <a:srgbClr val="666699"/>
            </a:solidFill>
            <a:miter lim="800000"/>
            <a:headEnd/>
            <a:tailEnd/>
          </a:ln>
        </p:spPr>
        <p:txBody>
          <a:bodyPr wrap="none" anchor="ctr"/>
          <a:lstStyle/>
          <a:p>
            <a:pPr algn="ctr">
              <a:spcBef>
                <a:spcPct val="35000"/>
              </a:spcBef>
              <a:buClr>
                <a:srgbClr val="FF140A"/>
              </a:buClr>
              <a:buFont typeface="Wingdings" pitchFamily="2" charset="2"/>
              <a:buNone/>
              <a:defRPr/>
            </a:pPr>
            <a:endParaRPr lang="en-US">
              <a:solidFill>
                <a:srgbClr val="000000"/>
              </a:solidFill>
              <a:latin typeface="Arial" pitchFamily="34" charset="0"/>
              <a:sym typeface="Arial" pitchFamily="34" charset="0"/>
            </a:endParaRPr>
          </a:p>
        </p:txBody>
      </p:sp>
      <p:pic>
        <p:nvPicPr>
          <p:cNvPr id="25614" name="Picture 14" descr="http://www.malaysia.highcommission.gov.au/files/klpr/aei_header.jpg"/>
          <p:cNvPicPr>
            <a:picLocks noChangeAspect="1" noChangeArrowheads="1"/>
          </p:cNvPicPr>
          <p:nvPr/>
        </p:nvPicPr>
        <p:blipFill>
          <a:blip r:embed="rId13" cstate="print"/>
          <a:srcRect/>
          <a:stretch>
            <a:fillRect/>
          </a:stretch>
        </p:blipFill>
        <p:spPr bwMode="auto">
          <a:xfrm>
            <a:off x="7886700" y="142875"/>
            <a:ext cx="1104900" cy="542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772" r:id="rId1"/>
    <p:sldLayoutId id="2147490773" r:id="rId2"/>
    <p:sldLayoutId id="2147490774" r:id="rId3"/>
    <p:sldLayoutId id="2147490775" r:id="rId4"/>
    <p:sldLayoutId id="2147490776" r:id="rId5"/>
    <p:sldLayoutId id="2147490777" r:id="rId6"/>
    <p:sldLayoutId id="2147490778" r:id="rId7"/>
    <p:sldLayoutId id="2147490779" r:id="rId8"/>
    <p:sldLayoutId id="2147490780" r:id="rId9"/>
    <p:sldLayoutId id="2147490781" r:id="rId10"/>
    <p:sldLayoutId id="2147490782" r:id="rId11"/>
  </p:sldLayoutIdLst>
  <p:transition>
    <p:wipe dir="r"/>
  </p:transition>
  <p:txStyles>
    <p:titleStyle>
      <a:lvl1pPr algn="l" rtl="0" eaLnBrk="0" fontAlgn="base" hangingPunct="0">
        <a:spcBef>
          <a:spcPct val="0"/>
        </a:spcBef>
        <a:spcAft>
          <a:spcPct val="0"/>
        </a:spcAft>
        <a:defRPr sz="2800">
          <a:solidFill>
            <a:srgbClr val="003366"/>
          </a:solidFill>
          <a:latin typeface="+mj-lt"/>
          <a:ea typeface="+mj-ea"/>
          <a:cs typeface="+mj-cs"/>
          <a:sym typeface="Calibri" pitchFamily="34" charset="0"/>
        </a:defRPr>
      </a:lvl1pPr>
      <a:lvl2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2pPr>
      <a:lvl3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3pPr>
      <a:lvl4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4pPr>
      <a:lvl5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5pPr>
      <a:lvl6pPr marL="4572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6pPr>
      <a:lvl7pPr marL="9144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7pPr>
      <a:lvl8pPr marL="13716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8pPr>
      <a:lvl9pPr marL="18288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9pPr>
    </p:titleStyle>
    <p:bodyStyle>
      <a:lvl1pPr marL="230188" indent="-230188" algn="l" defTabSz="0" rtl="0" eaLnBrk="0" fontAlgn="base" hangingPunct="0">
        <a:spcBef>
          <a:spcPct val="20000"/>
        </a:spcBef>
        <a:spcAft>
          <a:spcPct val="0"/>
        </a:spcAft>
        <a:buClr>
          <a:schemeClr val="accent1"/>
        </a:buClr>
        <a:buSzPct val="115000"/>
        <a:buChar char="•"/>
        <a:defRPr sz="2000">
          <a:solidFill>
            <a:srgbClr val="01308D"/>
          </a:solidFill>
          <a:latin typeface="+mn-lt"/>
          <a:ea typeface="+mn-ea"/>
          <a:cs typeface="+mn-cs"/>
          <a:sym typeface="Calibri" pitchFamily="34" charset="0"/>
        </a:defRPr>
      </a:lvl1pPr>
      <a:lvl2pPr marL="571500" indent="-227013" algn="l" defTabSz="0" rtl="0" eaLnBrk="0" fontAlgn="base" hangingPunct="0">
        <a:spcBef>
          <a:spcPct val="20000"/>
        </a:spcBef>
        <a:spcAft>
          <a:spcPct val="0"/>
        </a:spcAft>
        <a:buClr>
          <a:schemeClr val="tx1"/>
        </a:buClr>
        <a:buSzPct val="115000"/>
        <a:buChar char="•"/>
        <a:defRPr sz="2200">
          <a:solidFill>
            <a:schemeClr val="tx1"/>
          </a:solidFill>
          <a:latin typeface="Arial" pitchFamily="34" charset="0"/>
          <a:ea typeface="+mn-ea"/>
          <a:cs typeface="+mn-cs"/>
          <a:sym typeface="Calibri" pitchFamily="34" charset="0"/>
        </a:defRPr>
      </a:lvl2pPr>
      <a:lvl3pPr marL="857250" indent="-17145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3pPr>
      <a:lvl4pPr marL="16002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4pPr>
      <a:lvl5pPr marL="20574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5pPr>
      <a:lvl6pPr marL="25146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6pPr>
      <a:lvl7pPr marL="29718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7pPr>
      <a:lvl8pPr marL="34290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8pPr>
      <a:lvl9pPr marL="38862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24578" name="AutoShape 5"/>
          <p:cNvSpPr>
            <a:spLocks noChangeArrowheads="1"/>
          </p:cNvSpPr>
          <p:nvPr/>
        </p:nvSpPr>
        <p:spPr bwMode="auto">
          <a:xfrm>
            <a:off x="40957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12.00</a:t>
            </a:r>
            <a:endParaRPr lang="en-US" altLang="zh-CN">
              <a:latin typeface="Arial" pitchFamily="34" charset="0"/>
            </a:endParaRPr>
          </a:p>
        </p:txBody>
      </p:sp>
      <p:sp>
        <p:nvSpPr>
          <p:cNvPr id="24579" name="AutoShape 6"/>
          <p:cNvSpPr>
            <a:spLocks noChangeArrowheads="1"/>
          </p:cNvSpPr>
          <p:nvPr/>
        </p:nvSpPr>
        <p:spPr bwMode="auto">
          <a:xfrm>
            <a:off x="-350838" y="6477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003366"/>
                </a:solidFill>
                <a:latin typeface="Arial" pitchFamily="34" charset="0"/>
                <a:ea typeface="MS PGothic" pitchFamily="34" charset="-128"/>
                <a:sym typeface="Arial" pitchFamily="34" charset="0"/>
              </a:rPr>
              <a:t>8.70</a:t>
            </a:r>
            <a:endParaRPr lang="en-US" altLang="zh-CN">
              <a:latin typeface="Arial" pitchFamily="34" charset="0"/>
            </a:endParaRPr>
          </a:p>
        </p:txBody>
      </p:sp>
      <p:sp>
        <p:nvSpPr>
          <p:cNvPr id="24580" name="AutoShape 7"/>
          <p:cNvSpPr>
            <a:spLocks noChangeArrowheads="1"/>
          </p:cNvSpPr>
          <p:nvPr/>
        </p:nvSpPr>
        <p:spPr bwMode="auto">
          <a:xfrm>
            <a:off x="-350838" y="531495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5.48</a:t>
            </a:r>
            <a:endParaRPr lang="en-US" altLang="zh-CN">
              <a:latin typeface="Arial" pitchFamily="34" charset="0"/>
            </a:endParaRPr>
          </a:p>
        </p:txBody>
      </p:sp>
      <p:sp>
        <p:nvSpPr>
          <p:cNvPr id="24581" name="AutoShape 8"/>
          <p:cNvSpPr>
            <a:spLocks noChangeArrowheads="1"/>
          </p:cNvSpPr>
          <p:nvPr/>
        </p:nvSpPr>
        <p:spPr bwMode="auto">
          <a:xfrm>
            <a:off x="-350838" y="16764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4.63</a:t>
            </a:r>
            <a:endParaRPr lang="en-US" altLang="zh-CN">
              <a:latin typeface="Arial" pitchFamily="34" charset="0"/>
            </a:endParaRPr>
          </a:p>
        </p:txBody>
      </p:sp>
      <p:sp>
        <p:nvSpPr>
          <p:cNvPr id="24582" name="AutoShape 9"/>
          <p:cNvSpPr>
            <a:spLocks noChangeArrowheads="1"/>
          </p:cNvSpPr>
          <p:nvPr/>
        </p:nvSpPr>
        <p:spPr bwMode="auto">
          <a:xfrm>
            <a:off x="-350838" y="381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8.24</a:t>
            </a:r>
            <a:endParaRPr lang="en-US" altLang="zh-CN">
              <a:latin typeface="Arial" pitchFamily="34" charset="0"/>
            </a:endParaRPr>
          </a:p>
        </p:txBody>
      </p:sp>
      <p:sp>
        <p:nvSpPr>
          <p:cNvPr id="24583" name="AutoShape 10"/>
          <p:cNvSpPr>
            <a:spLocks noChangeArrowheads="1"/>
          </p:cNvSpPr>
          <p:nvPr/>
        </p:nvSpPr>
        <p:spPr bwMode="auto">
          <a:xfrm>
            <a:off x="-350838" y="12827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5.73</a:t>
            </a:r>
            <a:endParaRPr lang="en-US" altLang="zh-CN">
              <a:latin typeface="Arial" pitchFamily="34" charset="0"/>
            </a:endParaRPr>
          </a:p>
        </p:txBody>
      </p:sp>
      <p:sp>
        <p:nvSpPr>
          <p:cNvPr id="24584" name="AutoShape 11"/>
          <p:cNvSpPr>
            <a:spLocks noChangeArrowheads="1"/>
          </p:cNvSpPr>
          <p:nvPr/>
        </p:nvSpPr>
        <p:spPr bwMode="auto">
          <a:xfrm>
            <a:off x="-350838" y="1450975"/>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5.27</a:t>
            </a:r>
            <a:endParaRPr lang="en-US" altLang="zh-CN">
              <a:latin typeface="Arial" pitchFamily="34" charset="0"/>
            </a:endParaRPr>
          </a:p>
        </p:txBody>
      </p:sp>
      <p:sp>
        <p:nvSpPr>
          <p:cNvPr id="24585" name="AutoShape 12"/>
          <p:cNvSpPr>
            <a:spLocks noChangeArrowheads="1"/>
          </p:cNvSpPr>
          <p:nvPr/>
        </p:nvSpPr>
        <p:spPr bwMode="auto">
          <a:xfrm>
            <a:off x="8461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10.70</a:t>
            </a:r>
            <a:endParaRPr lang="en-US" altLang="zh-CN">
              <a:latin typeface="Arial" pitchFamily="34" charset="0"/>
            </a:endParaRPr>
          </a:p>
        </p:txBody>
      </p:sp>
      <p:sp>
        <p:nvSpPr>
          <p:cNvPr id="24586" name="AutoShape 13"/>
          <p:cNvSpPr>
            <a:spLocks noChangeArrowheads="1"/>
          </p:cNvSpPr>
          <p:nvPr/>
        </p:nvSpPr>
        <p:spPr bwMode="auto">
          <a:xfrm>
            <a:off x="845502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12.20</a:t>
            </a:r>
            <a:endParaRPr lang="en-US" altLang="zh-CN">
              <a:latin typeface="Arial" pitchFamily="34" charset="0"/>
            </a:endParaRPr>
          </a:p>
        </p:txBody>
      </p:sp>
      <p:sp>
        <p:nvSpPr>
          <p:cNvPr id="24587" name="AutoShape 16"/>
          <p:cNvSpPr>
            <a:spLocks noChangeArrowheads="1"/>
          </p:cNvSpPr>
          <p:nvPr/>
        </p:nvSpPr>
        <p:spPr bwMode="auto">
          <a:xfrm>
            <a:off x="45672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0.50</a:t>
            </a:r>
            <a:endParaRPr lang="en-US" altLang="zh-CN">
              <a:latin typeface="Arial" pitchFamily="34" charset="0"/>
            </a:endParaRPr>
          </a:p>
        </p:txBody>
      </p:sp>
      <p:sp>
        <p:nvSpPr>
          <p:cNvPr id="24588" name="AutoShape 17"/>
          <p:cNvSpPr>
            <a:spLocks noChangeArrowheads="1"/>
          </p:cNvSpPr>
          <p:nvPr/>
        </p:nvSpPr>
        <p:spPr bwMode="auto">
          <a:xfrm>
            <a:off x="-350838" y="2119313"/>
            <a:ext cx="342900" cy="160337"/>
          </a:xfrm>
          <a:prstGeom prst="homePlate">
            <a:avLst>
              <a:gd name="adj" fmla="val 57802"/>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3.41</a:t>
            </a:r>
            <a:endParaRPr lang="en-US" altLang="zh-CN">
              <a:latin typeface="Arial" pitchFamily="34" charset="0"/>
            </a:endParaRPr>
          </a:p>
        </p:txBody>
      </p:sp>
      <p:sp>
        <p:nvSpPr>
          <p:cNvPr id="24589" name="Rectangle 7"/>
          <p:cNvSpPr>
            <a:spLocks noChangeArrowheads="1"/>
          </p:cNvSpPr>
          <p:nvPr/>
        </p:nvSpPr>
        <p:spPr bwMode="auto">
          <a:xfrm>
            <a:off x="0" y="0"/>
            <a:ext cx="1524000" cy="6858000"/>
          </a:xfrm>
          <a:prstGeom prst="rect">
            <a:avLst/>
          </a:prstGeom>
          <a:solidFill>
            <a:srgbClr val="666699"/>
          </a:solidFill>
          <a:ln w="9525" cmpd="sng">
            <a:solidFill>
              <a:srgbClr val="666699"/>
            </a:solidFill>
            <a:miter lim="800000"/>
            <a:headEnd/>
            <a:tailEnd/>
          </a:ln>
        </p:spPr>
        <p:txBody>
          <a:bodyPr wrap="none" anchor="ctr"/>
          <a:lstStyle/>
          <a:p>
            <a:pPr algn="ctr">
              <a:spcBef>
                <a:spcPct val="35000"/>
              </a:spcBef>
              <a:buClr>
                <a:srgbClr val="FF140A"/>
              </a:buClr>
              <a:buFont typeface="Wingdings" pitchFamily="2" charset="2"/>
              <a:buNone/>
              <a:defRPr/>
            </a:pPr>
            <a:endParaRPr lang="en-US">
              <a:solidFill>
                <a:srgbClr val="000000"/>
              </a:solidFill>
              <a:latin typeface="Arial" pitchFamily="34" charset="0"/>
              <a:sym typeface="Arial" pitchFamily="34" charset="0"/>
            </a:endParaRPr>
          </a:p>
        </p:txBody>
      </p:sp>
      <p:pic>
        <p:nvPicPr>
          <p:cNvPr id="26638" name="Picture 14" descr="http://www.malaysia.highcommission.gov.au/files/klpr/aei_header.jpg"/>
          <p:cNvPicPr>
            <a:picLocks noChangeAspect="1" noChangeArrowheads="1"/>
          </p:cNvPicPr>
          <p:nvPr/>
        </p:nvPicPr>
        <p:blipFill>
          <a:blip r:embed="rId13" cstate="print"/>
          <a:srcRect/>
          <a:stretch>
            <a:fillRect/>
          </a:stretch>
        </p:blipFill>
        <p:spPr bwMode="auto">
          <a:xfrm>
            <a:off x="7886700" y="142875"/>
            <a:ext cx="1104900" cy="542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783" r:id="rId1"/>
    <p:sldLayoutId id="2147490784" r:id="rId2"/>
    <p:sldLayoutId id="2147490785" r:id="rId3"/>
    <p:sldLayoutId id="2147490786" r:id="rId4"/>
    <p:sldLayoutId id="2147490787" r:id="rId5"/>
    <p:sldLayoutId id="2147490788" r:id="rId6"/>
    <p:sldLayoutId id="2147490789" r:id="rId7"/>
    <p:sldLayoutId id="2147490790" r:id="rId8"/>
    <p:sldLayoutId id="2147490791" r:id="rId9"/>
    <p:sldLayoutId id="2147490792" r:id="rId10"/>
    <p:sldLayoutId id="2147490793" r:id="rId11"/>
  </p:sldLayoutIdLst>
  <p:transition>
    <p:wipe dir="r"/>
  </p:transition>
  <p:txStyles>
    <p:titleStyle>
      <a:lvl1pPr algn="l" rtl="0" eaLnBrk="0" fontAlgn="base" hangingPunct="0">
        <a:spcBef>
          <a:spcPct val="0"/>
        </a:spcBef>
        <a:spcAft>
          <a:spcPct val="0"/>
        </a:spcAft>
        <a:defRPr sz="2800">
          <a:solidFill>
            <a:srgbClr val="003366"/>
          </a:solidFill>
          <a:latin typeface="+mj-lt"/>
          <a:ea typeface="+mj-ea"/>
          <a:cs typeface="+mj-cs"/>
          <a:sym typeface="Calibri" pitchFamily="34" charset="0"/>
        </a:defRPr>
      </a:lvl1pPr>
      <a:lvl2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2pPr>
      <a:lvl3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3pPr>
      <a:lvl4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4pPr>
      <a:lvl5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5pPr>
      <a:lvl6pPr marL="4572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6pPr>
      <a:lvl7pPr marL="9144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7pPr>
      <a:lvl8pPr marL="13716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8pPr>
      <a:lvl9pPr marL="18288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9pPr>
    </p:titleStyle>
    <p:bodyStyle>
      <a:lvl1pPr marL="230188" indent="-230188" algn="l" defTabSz="0" rtl="0" eaLnBrk="0" fontAlgn="base" hangingPunct="0">
        <a:spcBef>
          <a:spcPct val="20000"/>
        </a:spcBef>
        <a:spcAft>
          <a:spcPct val="0"/>
        </a:spcAft>
        <a:buClr>
          <a:schemeClr val="accent1"/>
        </a:buClr>
        <a:buSzPct val="115000"/>
        <a:buChar char="•"/>
        <a:defRPr sz="2000">
          <a:solidFill>
            <a:srgbClr val="01308D"/>
          </a:solidFill>
          <a:latin typeface="+mn-lt"/>
          <a:ea typeface="+mn-ea"/>
          <a:cs typeface="+mn-cs"/>
          <a:sym typeface="Calibri" pitchFamily="34" charset="0"/>
        </a:defRPr>
      </a:lvl1pPr>
      <a:lvl2pPr marL="571500" indent="-227013" algn="l" defTabSz="0" rtl="0" eaLnBrk="0" fontAlgn="base" hangingPunct="0">
        <a:spcBef>
          <a:spcPct val="20000"/>
        </a:spcBef>
        <a:spcAft>
          <a:spcPct val="0"/>
        </a:spcAft>
        <a:buClr>
          <a:schemeClr val="tx1"/>
        </a:buClr>
        <a:buSzPct val="115000"/>
        <a:buChar char="•"/>
        <a:defRPr sz="2200">
          <a:solidFill>
            <a:schemeClr val="tx1"/>
          </a:solidFill>
          <a:latin typeface="Arial" pitchFamily="34" charset="0"/>
          <a:ea typeface="+mn-ea"/>
          <a:cs typeface="+mn-cs"/>
          <a:sym typeface="Calibri" pitchFamily="34" charset="0"/>
        </a:defRPr>
      </a:lvl2pPr>
      <a:lvl3pPr marL="857250" indent="-17145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3pPr>
      <a:lvl4pPr marL="16002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4pPr>
      <a:lvl5pPr marL="20574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5pPr>
      <a:lvl6pPr marL="25146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6pPr>
      <a:lvl7pPr marL="29718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7pPr>
      <a:lvl8pPr marL="34290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8pPr>
      <a:lvl9pPr marL="38862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25602" name="AutoShape 5"/>
          <p:cNvSpPr>
            <a:spLocks noChangeArrowheads="1"/>
          </p:cNvSpPr>
          <p:nvPr/>
        </p:nvSpPr>
        <p:spPr bwMode="auto">
          <a:xfrm>
            <a:off x="40957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12.00</a:t>
            </a:r>
            <a:endParaRPr lang="en-US" altLang="zh-CN">
              <a:latin typeface="Arial" pitchFamily="34" charset="0"/>
            </a:endParaRPr>
          </a:p>
        </p:txBody>
      </p:sp>
      <p:sp>
        <p:nvSpPr>
          <p:cNvPr id="25603" name="AutoShape 6"/>
          <p:cNvSpPr>
            <a:spLocks noChangeArrowheads="1"/>
          </p:cNvSpPr>
          <p:nvPr/>
        </p:nvSpPr>
        <p:spPr bwMode="auto">
          <a:xfrm>
            <a:off x="-350838" y="6477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003366"/>
                </a:solidFill>
                <a:latin typeface="Arial" pitchFamily="34" charset="0"/>
                <a:ea typeface="MS PGothic" pitchFamily="34" charset="-128"/>
                <a:sym typeface="Arial" pitchFamily="34" charset="0"/>
              </a:rPr>
              <a:t>8.70</a:t>
            </a:r>
            <a:endParaRPr lang="en-US" altLang="zh-CN">
              <a:latin typeface="Arial" pitchFamily="34" charset="0"/>
            </a:endParaRPr>
          </a:p>
        </p:txBody>
      </p:sp>
      <p:sp>
        <p:nvSpPr>
          <p:cNvPr id="25604" name="AutoShape 7"/>
          <p:cNvSpPr>
            <a:spLocks noChangeArrowheads="1"/>
          </p:cNvSpPr>
          <p:nvPr/>
        </p:nvSpPr>
        <p:spPr bwMode="auto">
          <a:xfrm>
            <a:off x="-350838" y="531495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5.48</a:t>
            </a:r>
            <a:endParaRPr lang="en-US" altLang="zh-CN">
              <a:latin typeface="Arial" pitchFamily="34" charset="0"/>
            </a:endParaRPr>
          </a:p>
        </p:txBody>
      </p:sp>
      <p:sp>
        <p:nvSpPr>
          <p:cNvPr id="25605" name="AutoShape 8"/>
          <p:cNvSpPr>
            <a:spLocks noChangeArrowheads="1"/>
          </p:cNvSpPr>
          <p:nvPr/>
        </p:nvSpPr>
        <p:spPr bwMode="auto">
          <a:xfrm>
            <a:off x="-350838" y="16764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4.63</a:t>
            </a:r>
            <a:endParaRPr lang="en-US" altLang="zh-CN">
              <a:latin typeface="Arial" pitchFamily="34" charset="0"/>
            </a:endParaRPr>
          </a:p>
        </p:txBody>
      </p:sp>
      <p:sp>
        <p:nvSpPr>
          <p:cNvPr id="25606" name="AutoShape 9"/>
          <p:cNvSpPr>
            <a:spLocks noChangeArrowheads="1"/>
          </p:cNvSpPr>
          <p:nvPr/>
        </p:nvSpPr>
        <p:spPr bwMode="auto">
          <a:xfrm>
            <a:off x="-350838" y="381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8.24</a:t>
            </a:r>
            <a:endParaRPr lang="en-US" altLang="zh-CN">
              <a:latin typeface="Arial" pitchFamily="34" charset="0"/>
            </a:endParaRPr>
          </a:p>
        </p:txBody>
      </p:sp>
      <p:sp>
        <p:nvSpPr>
          <p:cNvPr id="25607" name="AutoShape 10"/>
          <p:cNvSpPr>
            <a:spLocks noChangeArrowheads="1"/>
          </p:cNvSpPr>
          <p:nvPr/>
        </p:nvSpPr>
        <p:spPr bwMode="auto">
          <a:xfrm>
            <a:off x="-350838" y="12827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5.73</a:t>
            </a:r>
            <a:endParaRPr lang="en-US" altLang="zh-CN">
              <a:latin typeface="Arial" pitchFamily="34" charset="0"/>
            </a:endParaRPr>
          </a:p>
        </p:txBody>
      </p:sp>
      <p:sp>
        <p:nvSpPr>
          <p:cNvPr id="25608" name="AutoShape 11"/>
          <p:cNvSpPr>
            <a:spLocks noChangeArrowheads="1"/>
          </p:cNvSpPr>
          <p:nvPr/>
        </p:nvSpPr>
        <p:spPr bwMode="auto">
          <a:xfrm>
            <a:off x="-350838" y="1450975"/>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5.27</a:t>
            </a:r>
            <a:endParaRPr lang="en-US" altLang="zh-CN">
              <a:latin typeface="Arial" pitchFamily="34" charset="0"/>
            </a:endParaRPr>
          </a:p>
        </p:txBody>
      </p:sp>
      <p:sp>
        <p:nvSpPr>
          <p:cNvPr id="25609" name="AutoShape 12"/>
          <p:cNvSpPr>
            <a:spLocks noChangeArrowheads="1"/>
          </p:cNvSpPr>
          <p:nvPr/>
        </p:nvSpPr>
        <p:spPr bwMode="auto">
          <a:xfrm>
            <a:off x="8461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10.70</a:t>
            </a:r>
            <a:endParaRPr lang="en-US" altLang="zh-CN">
              <a:latin typeface="Arial" pitchFamily="34" charset="0"/>
            </a:endParaRPr>
          </a:p>
        </p:txBody>
      </p:sp>
      <p:sp>
        <p:nvSpPr>
          <p:cNvPr id="25610" name="AutoShape 13"/>
          <p:cNvSpPr>
            <a:spLocks noChangeArrowheads="1"/>
          </p:cNvSpPr>
          <p:nvPr/>
        </p:nvSpPr>
        <p:spPr bwMode="auto">
          <a:xfrm>
            <a:off x="845502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12.20</a:t>
            </a:r>
            <a:endParaRPr lang="en-US" altLang="zh-CN">
              <a:latin typeface="Arial" pitchFamily="34" charset="0"/>
            </a:endParaRPr>
          </a:p>
        </p:txBody>
      </p:sp>
      <p:sp>
        <p:nvSpPr>
          <p:cNvPr id="25611" name="AutoShape 16"/>
          <p:cNvSpPr>
            <a:spLocks noChangeArrowheads="1"/>
          </p:cNvSpPr>
          <p:nvPr/>
        </p:nvSpPr>
        <p:spPr bwMode="auto">
          <a:xfrm>
            <a:off x="45672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0.50</a:t>
            </a:r>
            <a:endParaRPr lang="en-US" altLang="zh-CN">
              <a:latin typeface="Arial" pitchFamily="34" charset="0"/>
            </a:endParaRPr>
          </a:p>
        </p:txBody>
      </p:sp>
      <p:sp>
        <p:nvSpPr>
          <p:cNvPr id="25612" name="AutoShape 17"/>
          <p:cNvSpPr>
            <a:spLocks noChangeArrowheads="1"/>
          </p:cNvSpPr>
          <p:nvPr/>
        </p:nvSpPr>
        <p:spPr bwMode="auto">
          <a:xfrm>
            <a:off x="-350838" y="2119313"/>
            <a:ext cx="342900" cy="160337"/>
          </a:xfrm>
          <a:prstGeom prst="homePlate">
            <a:avLst>
              <a:gd name="adj" fmla="val 57802"/>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3.41</a:t>
            </a:r>
            <a:endParaRPr lang="en-US" altLang="zh-CN">
              <a:latin typeface="Arial" pitchFamily="34" charset="0"/>
            </a:endParaRPr>
          </a:p>
        </p:txBody>
      </p:sp>
      <p:sp>
        <p:nvSpPr>
          <p:cNvPr id="25613" name="Rectangle 7"/>
          <p:cNvSpPr>
            <a:spLocks noChangeArrowheads="1"/>
          </p:cNvSpPr>
          <p:nvPr/>
        </p:nvSpPr>
        <p:spPr bwMode="auto">
          <a:xfrm>
            <a:off x="0" y="0"/>
            <a:ext cx="1524000" cy="6858000"/>
          </a:xfrm>
          <a:prstGeom prst="rect">
            <a:avLst/>
          </a:prstGeom>
          <a:solidFill>
            <a:srgbClr val="666699"/>
          </a:solidFill>
          <a:ln w="9525" cmpd="sng">
            <a:solidFill>
              <a:srgbClr val="666699"/>
            </a:solidFill>
            <a:miter lim="800000"/>
            <a:headEnd/>
            <a:tailEnd/>
          </a:ln>
        </p:spPr>
        <p:txBody>
          <a:bodyPr wrap="none" anchor="ctr"/>
          <a:lstStyle/>
          <a:p>
            <a:pPr algn="ctr">
              <a:spcBef>
                <a:spcPct val="35000"/>
              </a:spcBef>
              <a:buClr>
                <a:srgbClr val="FF140A"/>
              </a:buClr>
              <a:buFont typeface="Wingdings" pitchFamily="2" charset="2"/>
              <a:buNone/>
              <a:defRPr/>
            </a:pPr>
            <a:endParaRPr lang="en-US">
              <a:solidFill>
                <a:srgbClr val="000000"/>
              </a:solidFill>
              <a:latin typeface="Arial" pitchFamily="34" charset="0"/>
              <a:sym typeface="Arial" pitchFamily="34" charset="0"/>
            </a:endParaRPr>
          </a:p>
        </p:txBody>
      </p:sp>
      <p:pic>
        <p:nvPicPr>
          <p:cNvPr id="27662" name="Picture 14" descr="http://www.malaysia.highcommission.gov.au/files/klpr/aei_header.jpg"/>
          <p:cNvPicPr>
            <a:picLocks noChangeAspect="1" noChangeArrowheads="1"/>
          </p:cNvPicPr>
          <p:nvPr/>
        </p:nvPicPr>
        <p:blipFill>
          <a:blip r:embed="rId13" cstate="print"/>
          <a:srcRect/>
          <a:stretch>
            <a:fillRect/>
          </a:stretch>
        </p:blipFill>
        <p:spPr bwMode="auto">
          <a:xfrm>
            <a:off x="7886700" y="142875"/>
            <a:ext cx="1104900" cy="542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794" r:id="rId1"/>
    <p:sldLayoutId id="2147490795" r:id="rId2"/>
    <p:sldLayoutId id="2147490796" r:id="rId3"/>
    <p:sldLayoutId id="2147490797" r:id="rId4"/>
    <p:sldLayoutId id="2147490798" r:id="rId5"/>
    <p:sldLayoutId id="2147490799" r:id="rId6"/>
    <p:sldLayoutId id="2147490800" r:id="rId7"/>
    <p:sldLayoutId id="2147490801" r:id="rId8"/>
    <p:sldLayoutId id="2147490802" r:id="rId9"/>
    <p:sldLayoutId id="2147490803" r:id="rId10"/>
    <p:sldLayoutId id="2147490804" r:id="rId11"/>
  </p:sldLayoutIdLst>
  <p:transition>
    <p:wipe dir="r"/>
  </p:transition>
  <p:txStyles>
    <p:titleStyle>
      <a:lvl1pPr algn="l" rtl="0" eaLnBrk="0" fontAlgn="base" hangingPunct="0">
        <a:spcBef>
          <a:spcPct val="0"/>
        </a:spcBef>
        <a:spcAft>
          <a:spcPct val="0"/>
        </a:spcAft>
        <a:defRPr sz="2800">
          <a:solidFill>
            <a:srgbClr val="003366"/>
          </a:solidFill>
          <a:latin typeface="+mj-lt"/>
          <a:ea typeface="+mj-ea"/>
          <a:cs typeface="+mj-cs"/>
          <a:sym typeface="Calibri" pitchFamily="34" charset="0"/>
        </a:defRPr>
      </a:lvl1pPr>
      <a:lvl2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2pPr>
      <a:lvl3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3pPr>
      <a:lvl4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4pPr>
      <a:lvl5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5pPr>
      <a:lvl6pPr marL="4572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6pPr>
      <a:lvl7pPr marL="9144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7pPr>
      <a:lvl8pPr marL="13716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8pPr>
      <a:lvl9pPr marL="18288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9pPr>
    </p:titleStyle>
    <p:bodyStyle>
      <a:lvl1pPr marL="230188" indent="-230188" algn="l" defTabSz="0" rtl="0" eaLnBrk="0" fontAlgn="base" hangingPunct="0">
        <a:spcBef>
          <a:spcPct val="20000"/>
        </a:spcBef>
        <a:spcAft>
          <a:spcPct val="0"/>
        </a:spcAft>
        <a:buClr>
          <a:schemeClr val="accent1"/>
        </a:buClr>
        <a:buSzPct val="115000"/>
        <a:buChar char="•"/>
        <a:defRPr sz="2000">
          <a:solidFill>
            <a:srgbClr val="01308D"/>
          </a:solidFill>
          <a:latin typeface="+mn-lt"/>
          <a:ea typeface="+mn-ea"/>
          <a:cs typeface="+mn-cs"/>
          <a:sym typeface="Calibri" pitchFamily="34" charset="0"/>
        </a:defRPr>
      </a:lvl1pPr>
      <a:lvl2pPr marL="571500" indent="-227013" algn="l" defTabSz="0" rtl="0" eaLnBrk="0" fontAlgn="base" hangingPunct="0">
        <a:spcBef>
          <a:spcPct val="20000"/>
        </a:spcBef>
        <a:spcAft>
          <a:spcPct val="0"/>
        </a:spcAft>
        <a:buClr>
          <a:schemeClr val="tx1"/>
        </a:buClr>
        <a:buSzPct val="115000"/>
        <a:buChar char="•"/>
        <a:defRPr sz="2200">
          <a:solidFill>
            <a:schemeClr val="tx1"/>
          </a:solidFill>
          <a:latin typeface="Arial" pitchFamily="34" charset="0"/>
          <a:ea typeface="+mn-ea"/>
          <a:cs typeface="+mn-cs"/>
          <a:sym typeface="Calibri" pitchFamily="34" charset="0"/>
        </a:defRPr>
      </a:lvl2pPr>
      <a:lvl3pPr marL="857250" indent="-17145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3pPr>
      <a:lvl4pPr marL="16002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4pPr>
      <a:lvl5pPr marL="20574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5pPr>
      <a:lvl6pPr marL="25146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6pPr>
      <a:lvl7pPr marL="29718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7pPr>
      <a:lvl8pPr marL="34290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8pPr>
      <a:lvl9pPr marL="38862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4716463" y="5345113"/>
            <a:ext cx="4427537" cy="1512887"/>
            <a:chOff x="0" y="0"/>
            <a:chExt cx="2789" cy="953"/>
          </a:xfrm>
        </p:grpSpPr>
        <p:sp>
          <p:nvSpPr>
            <p:cNvPr id="2" name="Freeform 3"/>
            <p:cNvSpPr>
              <a:spLocks noChangeArrowheads="1"/>
            </p:cNvSpPr>
            <p:nvPr/>
          </p:nvSpPr>
          <p:spPr bwMode="auto">
            <a:xfrm>
              <a:off x="0" y="0"/>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80"/>
                <a:gd name="T175" fmla="*/ 0 h 953"/>
                <a:gd name="T176" fmla="*/ 2780 w 2780"/>
                <a:gd name="T177" fmla="*/ 953 h 9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rgbClr val="006666"/>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28" name="Freeform 4"/>
            <p:cNvSpPr>
              <a:spLocks noChangeArrowheads="1"/>
            </p:cNvSpPr>
            <p:nvPr/>
          </p:nvSpPr>
          <p:spPr bwMode="auto">
            <a:xfrm>
              <a:off x="1631" y="647"/>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29" name="Freeform 5"/>
            <p:cNvSpPr>
              <a:spLocks noChangeArrowheads="1"/>
            </p:cNvSpPr>
            <p:nvPr/>
          </p:nvSpPr>
          <p:spPr bwMode="auto">
            <a:xfrm>
              <a:off x="1625" y="629"/>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 name="T12" fmla="*/ 0 60000 65536"/>
                <a:gd name="T13" fmla="*/ 0 60000 65536"/>
                <a:gd name="T14" fmla="*/ 0 60000 65536"/>
                <a:gd name="T15" fmla="*/ 0 60000 65536"/>
                <a:gd name="T16" fmla="*/ 0 60000 65536"/>
                <a:gd name="T17" fmla="*/ 0 60000 65536"/>
                <a:gd name="T18" fmla="*/ 0 w 6"/>
                <a:gd name="T19" fmla="*/ 0 h 18"/>
                <a:gd name="T20" fmla="*/ 6 w 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 h="18">
                  <a:moveTo>
                    <a:pt x="0" y="12"/>
                  </a:moveTo>
                  <a:lnTo>
                    <a:pt x="6" y="18"/>
                  </a:lnTo>
                  <a:lnTo>
                    <a:pt x="0" y="0"/>
                  </a:lnTo>
                  <a:lnTo>
                    <a:pt x="0" y="12"/>
                  </a:lnTo>
                  <a:lnTo>
                    <a:pt x="0" y="12"/>
                  </a:lnTo>
                  <a:lnTo>
                    <a:pt x="0" y="12"/>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30" name="Freeform 6"/>
            <p:cNvSpPr>
              <a:spLocks noChangeArrowheads="1"/>
            </p:cNvSpPr>
            <p:nvPr/>
          </p:nvSpPr>
          <p:spPr bwMode="auto">
            <a:xfrm>
              <a:off x="2209" y="210"/>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741"/>
                <a:gd name="T116" fmla="*/ 304 w 304"/>
                <a:gd name="T117" fmla="*/ 741 h 7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3" name="Freeform 7"/>
            <p:cNvSpPr>
              <a:spLocks noChangeArrowheads="1"/>
            </p:cNvSpPr>
            <p:nvPr/>
          </p:nvSpPr>
          <p:spPr bwMode="auto">
            <a:xfrm>
              <a:off x="1947" y="186"/>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4"/>
                <a:gd name="T91" fmla="*/ 0 h 767"/>
                <a:gd name="T92" fmla="*/ 314 w 314"/>
                <a:gd name="T93" fmla="*/ 767 h 7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32" name="Freeform 8"/>
            <p:cNvSpPr>
              <a:spLocks noChangeArrowheads="1"/>
            </p:cNvSpPr>
            <p:nvPr/>
          </p:nvSpPr>
          <p:spPr bwMode="auto">
            <a:xfrm>
              <a:off x="1729" y="330"/>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5"/>
                <a:gd name="T88" fmla="*/ 0 h 623"/>
                <a:gd name="T89" fmla="*/ 275 w 275"/>
                <a:gd name="T90" fmla="*/ 623 h 6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33" name="Freeform 9"/>
            <p:cNvSpPr>
              <a:spLocks noChangeArrowheads="1"/>
            </p:cNvSpPr>
            <p:nvPr/>
          </p:nvSpPr>
          <p:spPr bwMode="auto">
            <a:xfrm>
              <a:off x="1551" y="342"/>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611"/>
                <a:gd name="T137" fmla="*/ 213 w 213"/>
                <a:gd name="T138" fmla="*/ 611 h 6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34" name="Freeform 10"/>
            <p:cNvSpPr>
              <a:spLocks noChangeArrowheads="1"/>
            </p:cNvSpPr>
            <p:nvPr/>
          </p:nvSpPr>
          <p:spPr bwMode="auto">
            <a:xfrm>
              <a:off x="1321" y="569"/>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7"/>
                <a:gd name="T70" fmla="*/ 0 h 384"/>
                <a:gd name="T71" fmla="*/ 167 w 167"/>
                <a:gd name="T72" fmla="*/ 384 h 3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35" name="Freeform 11"/>
            <p:cNvSpPr>
              <a:spLocks noChangeArrowheads="1"/>
            </p:cNvSpPr>
            <p:nvPr/>
          </p:nvSpPr>
          <p:spPr bwMode="auto">
            <a:xfrm>
              <a:off x="1129" y="653"/>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6"/>
                <a:gd name="T58" fmla="*/ 0 h 300"/>
                <a:gd name="T59" fmla="*/ 166 w 166"/>
                <a:gd name="T60" fmla="*/ 300 h 3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36" name="Freeform 12"/>
            <p:cNvSpPr>
              <a:spLocks noChangeArrowheads="1"/>
            </p:cNvSpPr>
            <p:nvPr/>
          </p:nvSpPr>
          <p:spPr bwMode="auto">
            <a:xfrm>
              <a:off x="939" y="671"/>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
                <a:gd name="T52" fmla="*/ 0 h 282"/>
                <a:gd name="T53" fmla="*/ 237 w 237"/>
                <a:gd name="T54" fmla="*/ 282 h 2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37" name="Freeform 13"/>
            <p:cNvSpPr>
              <a:spLocks noChangeArrowheads="1"/>
            </p:cNvSpPr>
            <p:nvPr/>
          </p:nvSpPr>
          <p:spPr bwMode="auto">
            <a:xfrm>
              <a:off x="703" y="719"/>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6"/>
                <a:gd name="T49" fmla="*/ 0 h 234"/>
                <a:gd name="T50" fmla="*/ 196 w 196"/>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38" name="Freeform 14"/>
            <p:cNvSpPr>
              <a:spLocks noChangeArrowheads="1"/>
            </p:cNvSpPr>
            <p:nvPr/>
          </p:nvSpPr>
          <p:spPr bwMode="auto">
            <a:xfrm>
              <a:off x="505" y="701"/>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252"/>
                <a:gd name="T47" fmla="*/ 190 w 190"/>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39" name="Freeform 15"/>
            <p:cNvSpPr>
              <a:spLocks noChangeArrowheads="1"/>
            </p:cNvSpPr>
            <p:nvPr/>
          </p:nvSpPr>
          <p:spPr bwMode="auto">
            <a:xfrm>
              <a:off x="199" y="821"/>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0"/>
                <a:gd name="T73" fmla="*/ 0 h 132"/>
                <a:gd name="T74" fmla="*/ 230 w 230"/>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40" name="Freeform 16"/>
            <p:cNvSpPr>
              <a:spLocks noChangeArrowheads="1"/>
            </p:cNvSpPr>
            <p:nvPr/>
          </p:nvSpPr>
          <p:spPr bwMode="auto">
            <a:xfrm>
              <a:off x="73" y="851"/>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02"/>
                <a:gd name="T32" fmla="*/ 89 w 8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sp>
          <p:nvSpPr>
            <p:cNvPr id="26641" name="Freeform 17"/>
            <p:cNvSpPr>
              <a:spLocks noChangeArrowheads="1"/>
            </p:cNvSpPr>
            <p:nvPr/>
          </p:nvSpPr>
          <p:spPr bwMode="auto">
            <a:xfrm>
              <a:off x="2511" y="0"/>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8"/>
                <a:gd name="T73" fmla="*/ 0 h 953"/>
                <a:gd name="T74" fmla="*/ 278 w 278"/>
                <a:gd name="T75" fmla="*/ 953 h 9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rgbClr val="008989"/>
                </a:gs>
                <a:gs pos="100000">
                  <a:srgbClr val="009999"/>
                </a:gs>
              </a:gsLst>
              <a:lin ang="18900000" scaled="1"/>
            </a:gradFill>
            <a:ln w="9525">
              <a:noFill/>
              <a:miter lim="800000"/>
              <a:headEnd/>
              <a:tailEnd/>
            </a:ln>
          </p:spPr>
          <p:txBody>
            <a:bodyPr/>
            <a:lstStyle/>
            <a:p>
              <a:pPr eaLnBrk="0" hangingPunct="0">
                <a:buFont typeface="Arial" pitchFamily="34" charset="0"/>
                <a:buNone/>
                <a:defRPr/>
              </a:pPr>
              <a:endParaRPr lang="en-US">
                <a:solidFill>
                  <a:srgbClr val="EAEAEA"/>
                </a:solidFill>
                <a:latin typeface="Verdana" pitchFamily="34" charset="0"/>
                <a:ea typeface="Verdana" pitchFamily="34" charset="0"/>
                <a:sym typeface="Verdana" pitchFamily="34" charset="0"/>
              </a:endParaRPr>
            </a:p>
          </p:txBody>
        </p:sp>
      </p:grpSp>
      <p:sp>
        <p:nvSpPr>
          <p:cNvPr id="28675" name="Rectangle 18"/>
          <p:cNvSpPr>
            <a:spLocks noGrp="1" noChangeArrowheads="1"/>
          </p:cNvSpPr>
          <p:nvPr>
            <p:ph type="title" idx="4294967295"/>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altLang="zh-CN" smtClean="0">
                <a:sym typeface="Arial" charset="0"/>
              </a:rPr>
              <a:t>Click to edit Master title style</a:t>
            </a:r>
          </a:p>
        </p:txBody>
      </p:sp>
      <p:sp>
        <p:nvSpPr>
          <p:cNvPr id="26643"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Arial" pitchFamily="34" charset="0"/>
              </a:defRPr>
            </a:lvl1pPr>
          </a:lstStyle>
          <a:p>
            <a:pPr>
              <a:defRPr/>
            </a:pPr>
            <a:fld id="{0BFC97F7-2BCC-491A-8CA0-529E3BEF9065}" type="datetime1">
              <a:rPr lang="en-US" altLang="en-US"/>
              <a:pPr>
                <a:defRPr/>
              </a:pPr>
              <a:t>6/24/2014</a:t>
            </a:fld>
            <a:endParaRPr lang="en-US">
              <a:solidFill>
                <a:srgbClr val="EAEAEA"/>
              </a:solidFill>
            </a:endParaRPr>
          </a:p>
        </p:txBody>
      </p:sp>
      <p:sp>
        <p:nvSpPr>
          <p:cNvPr id="2664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buFont typeface="Arial" pitchFamily="34" charset="0"/>
              <a:buNone/>
              <a:defRPr sz="1200">
                <a:latin typeface="Arial" pitchFamily="34" charset="0"/>
              </a:defRPr>
            </a:lvl1pPr>
          </a:lstStyle>
          <a:p>
            <a:pPr>
              <a:defRPr/>
            </a:pPr>
            <a:r>
              <a:rPr lang="en-US" altLang="zh-CN"/>
              <a:t>NITTTR</a:t>
            </a:r>
          </a:p>
        </p:txBody>
      </p:sp>
      <p:sp>
        <p:nvSpPr>
          <p:cNvPr id="26645"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buFont typeface="Arial" pitchFamily="34" charset="0"/>
              <a:buNone/>
              <a:defRPr sz="1200">
                <a:latin typeface="Arial" pitchFamily="34" charset="0"/>
              </a:defRPr>
            </a:lvl1pPr>
          </a:lstStyle>
          <a:p>
            <a:pPr>
              <a:defRPr/>
            </a:pPr>
            <a:fld id="{B9F1C2AB-C626-4AC1-A605-57DFD4E1330C}" type="slidenum">
              <a:rPr lang="en-US" altLang="en-US"/>
              <a:pPr>
                <a:defRPr/>
              </a:pPr>
              <a:t>‹#›</a:t>
            </a:fld>
            <a:endParaRPr lang="en-US">
              <a:solidFill>
                <a:srgbClr val="EAEAEA"/>
              </a:solidFill>
            </a:endParaRPr>
          </a:p>
        </p:txBody>
      </p:sp>
      <p:sp>
        <p:nvSpPr>
          <p:cNvPr id="28679"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Verdana" pitchFamily="34" charset="0"/>
              </a:rPr>
              <a:t>Click to edit Master text styles</a:t>
            </a:r>
          </a:p>
          <a:p>
            <a:pPr lvl="1"/>
            <a:r>
              <a:rPr lang="en-US" altLang="zh-CN" smtClean="0">
                <a:sym typeface="Verdana" pitchFamily="34" charset="0"/>
              </a:rPr>
              <a:t>Second level</a:t>
            </a:r>
          </a:p>
          <a:p>
            <a:pPr lvl="2"/>
            <a:r>
              <a:rPr lang="en-US" altLang="zh-CN" smtClean="0">
                <a:sym typeface="Verdana" pitchFamily="34" charset="0"/>
              </a:rPr>
              <a:t>Third level</a:t>
            </a:r>
          </a:p>
          <a:p>
            <a:pPr lvl="3"/>
            <a:r>
              <a:rPr lang="en-US" altLang="zh-CN" smtClean="0">
                <a:sym typeface="Verdana" pitchFamily="34" charset="0"/>
              </a:rPr>
              <a:t>Fourth level</a:t>
            </a:r>
          </a:p>
          <a:p>
            <a:pPr lvl="4"/>
            <a:r>
              <a:rPr lang="en-US" altLang="zh-CN" smtClean="0">
                <a:sym typeface="Verdana" pitchFamily="34" charset="0"/>
              </a:rPr>
              <a:t>Fifth level</a:t>
            </a:r>
          </a:p>
        </p:txBody>
      </p:sp>
    </p:spTree>
  </p:cSld>
  <p:clrMap bg1="dk2" tx1="lt1" bg2="dk1" tx2="lt2" accent1="accent1" accent2="accent2" accent3="accent3" accent4="accent4" accent5="accent5" accent6="accent6" hlink="hlink" folHlink="folHlink"/>
  <p:sldLayoutIdLst>
    <p:sldLayoutId id="2147490805" r:id="rId1"/>
    <p:sldLayoutId id="2147490806" r:id="rId2"/>
    <p:sldLayoutId id="2147490807" r:id="rId3"/>
    <p:sldLayoutId id="2147490808" r:id="rId4"/>
    <p:sldLayoutId id="2147490809" r:id="rId5"/>
    <p:sldLayoutId id="2147490810" r:id="rId6"/>
    <p:sldLayoutId id="2147490811" r:id="rId7"/>
    <p:sldLayoutId id="2147490812" r:id="rId8"/>
    <p:sldLayoutId id="2147490813" r:id="rId9"/>
    <p:sldLayoutId id="2147490814" r:id="rId10"/>
    <p:sldLayoutId id="2147490815"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sym typeface="Arial" charset="0"/>
        </a:defRPr>
      </a:lvl1pPr>
      <a:lvl2pPr algn="ctr" rtl="0" eaLnBrk="0" fontAlgn="base" hangingPunct="0">
        <a:spcBef>
          <a:spcPct val="0"/>
        </a:spcBef>
        <a:spcAft>
          <a:spcPct val="0"/>
        </a:spcAft>
        <a:defRPr sz="4400">
          <a:solidFill>
            <a:schemeClr val="tx2"/>
          </a:solidFill>
          <a:latin typeface="Arial" pitchFamily="34" charset="0"/>
          <a:cs typeface="Arial" pitchFamily="34" charset="0"/>
          <a:sym typeface="Arial"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sym typeface="Arial"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sym typeface="Arial"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sym typeface="Arial" charset="0"/>
        </a:defRPr>
      </a:lvl5pPr>
      <a:lvl6pPr marL="457200"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cs typeface="Arial" pitchFamily="34" charset="0"/>
          <a:sym typeface="Arial" pitchFamily="34" charset="0"/>
        </a:defRPr>
      </a:lvl9pPr>
    </p:titleStyle>
    <p:bodyStyle>
      <a:lvl1pPr marL="342900" indent="-342900" algn="l" defTabSz="0" rtl="0" eaLnBrk="0" fontAlgn="base" hangingPunct="0">
        <a:spcBef>
          <a:spcPct val="20000"/>
        </a:spcBef>
        <a:spcAft>
          <a:spcPct val="0"/>
        </a:spcAft>
        <a:buClr>
          <a:schemeClr val="hlink"/>
        </a:buClr>
        <a:buSzPct val="70000"/>
        <a:buFont typeface="Wingdings" pitchFamily="2" charset="2"/>
        <a:buChar char="u"/>
        <a:defRPr sz="3200">
          <a:solidFill>
            <a:schemeClr val="tx1"/>
          </a:solidFill>
          <a:latin typeface="+mn-lt"/>
          <a:ea typeface="+mn-ea"/>
          <a:cs typeface="+mn-cs"/>
          <a:sym typeface="Verdana" pitchFamily="34" charset="0"/>
        </a:defRPr>
      </a:lvl1pPr>
      <a:lvl2pPr marL="742950" indent="-285750" algn="l" defTabSz="0" rtl="0" eaLnBrk="0" fontAlgn="base" hangingPunct="0">
        <a:spcBef>
          <a:spcPct val="20000"/>
        </a:spcBef>
        <a:spcAft>
          <a:spcPct val="0"/>
        </a:spcAft>
        <a:buClr>
          <a:schemeClr val="hlink"/>
        </a:buClr>
        <a:buSzPct val="70000"/>
        <a:buFont typeface="Wingdings" pitchFamily="2" charset="2"/>
        <a:buChar char="–"/>
        <a:defRPr sz="2800">
          <a:solidFill>
            <a:schemeClr val="tx1"/>
          </a:solidFill>
          <a:latin typeface="+mn-lt"/>
          <a:ea typeface="+mn-ea"/>
          <a:cs typeface="+mn-cs"/>
          <a:sym typeface="Verdana" pitchFamily="34" charset="0"/>
        </a:defRPr>
      </a:lvl2pPr>
      <a:lvl3pPr marL="1143000" indent="-228600" algn="l" defTabSz="0" rtl="0" eaLnBrk="0" fontAlgn="base" hangingPunct="0">
        <a:spcBef>
          <a:spcPct val="20000"/>
        </a:spcBef>
        <a:spcAft>
          <a:spcPct val="0"/>
        </a:spcAft>
        <a:buClr>
          <a:schemeClr val="tx2"/>
        </a:buClr>
        <a:buSzPct val="70000"/>
        <a:buFont typeface="Wingdings" pitchFamily="2" charset="2"/>
        <a:buChar char="u"/>
        <a:defRPr sz="2400">
          <a:solidFill>
            <a:schemeClr val="tx1"/>
          </a:solidFill>
          <a:latin typeface="+mn-lt"/>
          <a:ea typeface="+mn-ea"/>
          <a:cs typeface="+mn-cs"/>
          <a:sym typeface="Verdana" pitchFamily="34" charset="0"/>
        </a:defRPr>
      </a:lvl3pPr>
      <a:lvl4pPr marL="1600200" indent="-228600" algn="l" defTabSz="0" rtl="0" eaLnBrk="0" fontAlgn="base" hangingPunct="0">
        <a:spcBef>
          <a:spcPct val="20000"/>
        </a:spcBef>
        <a:spcAft>
          <a:spcPct val="0"/>
        </a:spcAft>
        <a:buClr>
          <a:schemeClr val="tx2"/>
        </a:buClr>
        <a:buSzPct val="70000"/>
        <a:buFont typeface="Wingdings" pitchFamily="2" charset="2"/>
        <a:buChar char="–"/>
        <a:defRPr sz="2000">
          <a:solidFill>
            <a:schemeClr val="tx1"/>
          </a:solidFill>
          <a:latin typeface="+mn-lt"/>
          <a:ea typeface="+mn-ea"/>
          <a:cs typeface="+mn-cs"/>
          <a:sym typeface="Verdana" pitchFamily="34" charset="0"/>
        </a:defRPr>
      </a:lvl4pPr>
      <a:lvl5pPr marL="2057400" indent="-228600" algn="l" defTabSz="0" rtl="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mn-lt"/>
          <a:ea typeface="+mn-ea"/>
          <a:cs typeface="+mn-cs"/>
          <a:sym typeface="Verdana" pitchFamily="34" charset="0"/>
        </a:defRPr>
      </a:lvl5pPr>
      <a:lvl6pPr marL="2514600" indent="-228600" algn="l" defTabSz="0" rtl="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mn-lt"/>
          <a:ea typeface="+mn-ea"/>
          <a:cs typeface="+mn-cs"/>
          <a:sym typeface="Verdana" pitchFamily="34" charset="0"/>
        </a:defRPr>
      </a:lvl6pPr>
      <a:lvl7pPr marL="2971800" indent="-228600" algn="l" defTabSz="0" rtl="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mn-lt"/>
          <a:ea typeface="+mn-ea"/>
          <a:cs typeface="+mn-cs"/>
          <a:sym typeface="Verdana" pitchFamily="34" charset="0"/>
        </a:defRPr>
      </a:lvl7pPr>
      <a:lvl8pPr marL="3429000" indent="-228600" algn="l" defTabSz="0" rtl="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mn-lt"/>
          <a:ea typeface="+mn-ea"/>
          <a:cs typeface="+mn-cs"/>
          <a:sym typeface="Verdana" pitchFamily="34" charset="0"/>
        </a:defRPr>
      </a:lvl8pPr>
      <a:lvl9pPr marL="3886200" indent="-228600" algn="l" defTabSz="0" rtl="0" eaLnBrk="0" fontAlgn="base" hangingPunct="0">
        <a:spcBef>
          <a:spcPct val="20000"/>
        </a:spcBef>
        <a:spcAft>
          <a:spcPct val="0"/>
        </a:spcAft>
        <a:buClr>
          <a:schemeClr val="folHlink"/>
        </a:buClr>
        <a:buSzPct val="70000"/>
        <a:buFont typeface="Wingdings" pitchFamily="2" charset="2"/>
        <a:buChar char="u"/>
        <a:defRPr sz="2000">
          <a:solidFill>
            <a:schemeClr val="tx1"/>
          </a:solidFill>
          <a:latin typeface="+mn-lt"/>
          <a:ea typeface="+mn-ea"/>
          <a:cs typeface="+mn-cs"/>
          <a:sym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35842" name="Title Placeholder 1"/>
          <p:cNvSpPr>
            <a:spLocks noGrp="1" noChangeArrowheads="1"/>
          </p:cNvSpPr>
          <p:nvPr>
            <p:ph type="title" idx="4294967295"/>
          </p:nvPr>
        </p:nvSpPr>
        <p:spPr bwMode="auto">
          <a:xfrm>
            <a:off x="457200" y="152400"/>
            <a:ext cx="5791200" cy="1371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sym typeface="Arial Black" pitchFamily="34" charset="0"/>
              </a:rPr>
              <a:t>Click to edit Master title style</a:t>
            </a:r>
          </a:p>
        </p:txBody>
      </p:sp>
      <p:sp>
        <p:nvSpPr>
          <p:cNvPr id="35843" name="Text Placeholder 2"/>
          <p:cNvSpPr>
            <a:spLocks noGrp="1" noChangeArrowheads="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Arial" charset="0"/>
              </a:rPr>
              <a:t>Click to edit Master text styles</a:t>
            </a:r>
          </a:p>
          <a:p>
            <a:pPr lvl="1"/>
            <a:r>
              <a:rPr lang="en-US" altLang="zh-CN" smtClean="0">
                <a:sym typeface="Arial" charset="0"/>
              </a:rPr>
              <a:t>Second level</a:t>
            </a:r>
          </a:p>
          <a:p>
            <a:pPr lvl="2"/>
            <a:r>
              <a:rPr lang="en-US" altLang="zh-CN" smtClean="0">
                <a:sym typeface="Arial" charset="0"/>
              </a:rPr>
              <a:t>Third level</a:t>
            </a:r>
          </a:p>
          <a:p>
            <a:pPr lvl="3"/>
            <a:r>
              <a:rPr lang="en-US" altLang="zh-CN" smtClean="0">
                <a:sym typeface="Arial" charset="0"/>
              </a:rPr>
              <a:t>Fourth level</a:t>
            </a:r>
          </a:p>
          <a:p>
            <a:pPr lvl="4"/>
            <a:r>
              <a:rPr lang="en-US" altLang="zh-CN" smtClean="0">
                <a:sym typeface="Arial" charset="0"/>
              </a:rPr>
              <a:t>Fifth level</a:t>
            </a:r>
          </a:p>
        </p:txBody>
      </p:sp>
      <p:sp>
        <p:nvSpPr>
          <p:cNvPr id="33796" name="Date Placeholder 3"/>
          <p:cNvSpPr>
            <a:spLocks noGrp="1" noChangeArrowheads="1"/>
          </p:cNvSpPr>
          <p:nvPr>
            <p:ph type="dt" sz="half" idx="2"/>
          </p:nvPr>
        </p:nvSpPr>
        <p:spPr bwMode="auto">
          <a:xfrm>
            <a:off x="457200" y="6172200"/>
            <a:ext cx="3429000" cy="3048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lvl1pPr>
              <a:buFont typeface="Arial" pitchFamily="34" charset="0"/>
              <a:buNone/>
              <a:defRPr sz="1000">
                <a:latin typeface="Arial" pitchFamily="34" charset="0"/>
              </a:defRPr>
            </a:lvl1pPr>
          </a:lstStyle>
          <a:p>
            <a:pPr>
              <a:defRPr/>
            </a:pPr>
            <a:fld id="{107C77D1-4619-48AA-BA2A-08AFA1E5CF5A}" type="datetime5">
              <a:rPr lang="en-US" altLang="en-US"/>
              <a:pPr>
                <a:defRPr/>
              </a:pPr>
              <a:t>24-Jun-14</a:t>
            </a:fld>
            <a:endParaRPr lang="en-US"/>
          </a:p>
        </p:txBody>
      </p:sp>
      <p:sp>
        <p:nvSpPr>
          <p:cNvPr id="33797" name="Footer Placeholder 4"/>
          <p:cNvSpPr>
            <a:spLocks noGrp="1" noChangeArrowheads="1"/>
          </p:cNvSpPr>
          <p:nvPr>
            <p:ph type="ftr" sz="quarter" idx="3"/>
          </p:nvPr>
        </p:nvSpPr>
        <p:spPr bwMode="auto">
          <a:xfrm>
            <a:off x="457200" y="6492875"/>
            <a:ext cx="3429000" cy="284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000">
                <a:latin typeface="Arial" pitchFamily="34" charset="0"/>
              </a:defRPr>
            </a:lvl1pPr>
          </a:lstStyle>
          <a:p>
            <a:pPr>
              <a:defRPr/>
            </a:pPr>
            <a:r>
              <a:rPr lang="en-US" altLang="en-US"/>
              <a:t>Prof. M.P.Poonia, Director, NITTTR, Chandigarh</a:t>
            </a:r>
            <a:endParaRPr lang="en-US"/>
          </a:p>
        </p:txBody>
      </p:sp>
      <p:sp>
        <p:nvSpPr>
          <p:cNvPr id="33798" name="Slide Number Placeholder 5"/>
          <p:cNvSpPr>
            <a:spLocks noGrp="1" noChangeArrowheads="1"/>
          </p:cNvSpPr>
          <p:nvPr>
            <p:ph type="sldNum" sz="quarter" idx="4"/>
          </p:nvPr>
        </p:nvSpPr>
        <p:spPr bwMode="auto">
          <a:xfrm rot="16200000">
            <a:off x="8228013" y="5884862"/>
            <a:ext cx="131445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2400" b="1">
                <a:solidFill>
                  <a:schemeClr val="tx2"/>
                </a:solidFill>
                <a:latin typeface="Arial" pitchFamily="34" charset="0"/>
              </a:defRPr>
            </a:lvl1pPr>
          </a:lstStyle>
          <a:p>
            <a:pPr>
              <a:defRPr/>
            </a:pPr>
            <a:fld id="{95C87894-4157-4BAB-A2C1-F2C28A6CF1AE}" type="slidenum">
              <a:rPr lang="en-US" altLang="en-US"/>
              <a:pPr>
                <a:defRPr/>
              </a:pPr>
              <a:t>‹#›</a:t>
            </a:fld>
            <a:endParaRPr lang="en-US"/>
          </a:p>
        </p:txBody>
      </p:sp>
      <p:sp>
        <p:nvSpPr>
          <p:cNvPr id="33799" name="Rectangle 6"/>
          <p:cNvSpPr>
            <a:spLocks noChangeArrowheads="1"/>
          </p:cNvSpPr>
          <p:nvPr/>
        </p:nvSpPr>
        <p:spPr bwMode="auto">
          <a:xfrm>
            <a:off x="9001125" y="0"/>
            <a:ext cx="142875" cy="1371600"/>
          </a:xfrm>
          <a:prstGeom prst="rect">
            <a:avLst/>
          </a:prstGeom>
          <a:solidFill>
            <a:schemeClr val="tx2"/>
          </a:solidFill>
          <a:ln w="9525">
            <a:noFill/>
            <a:miter lim="800000"/>
            <a:headEnd/>
            <a:tailEnd/>
          </a:ln>
        </p:spPr>
        <p:txBody>
          <a:bodyPr anchor="ctr"/>
          <a:lstStyle/>
          <a:p>
            <a:pPr algn="ctr">
              <a:buFont typeface="Arial" pitchFamily="34" charset="0"/>
              <a:buNone/>
              <a:defRPr/>
            </a:pPr>
            <a:endParaRPr lang="en-US">
              <a:solidFill>
                <a:srgbClr val="FFFFFF"/>
              </a:solidFill>
              <a:latin typeface="Arial" pitchFamily="34" charset="0"/>
              <a:cs typeface="Arial" pitchFamily="34" charset="0"/>
              <a:sym typeface="Arial" pitchFamily="34" charset="0"/>
            </a:endParaRPr>
          </a:p>
        </p:txBody>
      </p:sp>
      <p:sp>
        <p:nvSpPr>
          <p:cNvPr id="33800" name="Rectangle 7"/>
          <p:cNvSpPr>
            <a:spLocks noChangeArrowheads="1"/>
          </p:cNvSpPr>
          <p:nvPr/>
        </p:nvSpPr>
        <p:spPr bwMode="auto">
          <a:xfrm>
            <a:off x="9001125" y="1371600"/>
            <a:ext cx="142875" cy="5486400"/>
          </a:xfrm>
          <a:prstGeom prst="rect">
            <a:avLst/>
          </a:prstGeom>
          <a:solidFill>
            <a:schemeClr val="tx1"/>
          </a:solidFill>
          <a:ln w="9525">
            <a:noFill/>
            <a:miter lim="800000"/>
            <a:headEnd/>
            <a:tailEnd/>
          </a:ln>
        </p:spPr>
        <p:txBody>
          <a:bodyPr anchor="ctr"/>
          <a:lstStyle/>
          <a:p>
            <a:pPr algn="ctr">
              <a:buFont typeface="Arial" pitchFamily="34" charset="0"/>
              <a:buNone/>
              <a:defRPr/>
            </a:pPr>
            <a:endParaRPr lang="en-US">
              <a:solidFill>
                <a:srgbClr val="FFFFFF"/>
              </a:solidFill>
              <a:latin typeface="Arial" pitchFamily="34" charset="0"/>
              <a:cs typeface="Arial" pitchFamily="34" charset="0"/>
              <a:sym typeface="Arial" pitchFamily="34" charset="0"/>
            </a:endParaRPr>
          </a:p>
        </p:txBody>
      </p:sp>
    </p:spTree>
  </p:cSld>
  <p:clrMap bg1="lt1" tx1="dk1" bg2="lt2" tx2="dk2" accent1="accent1" accent2="accent2" accent3="accent3" accent4="accent4" accent5="accent5" accent6="accent6" hlink="hlink" folHlink="folHlink"/>
  <p:sldLayoutIdLst>
    <p:sldLayoutId id="2147490882" r:id="rId1"/>
    <p:sldLayoutId id="2147490883" r:id="rId2"/>
    <p:sldLayoutId id="2147490884" r:id="rId3"/>
    <p:sldLayoutId id="2147490885" r:id="rId4"/>
    <p:sldLayoutId id="2147490886" r:id="rId5"/>
    <p:sldLayoutId id="2147490887" r:id="rId6"/>
    <p:sldLayoutId id="2147490888" r:id="rId7"/>
    <p:sldLayoutId id="2147490889" r:id="rId8"/>
    <p:sldLayoutId id="2147490890" r:id="rId9"/>
    <p:sldLayoutId id="2147490891" r:id="rId10"/>
    <p:sldLayoutId id="2147490892" r:id="rId11"/>
  </p:sldLayoutIdLst>
  <p:hf sldNum="0" hdr="0"/>
  <p:txStyles>
    <p:titleStyle>
      <a:lvl1pPr marL="914400" indent="-914400" algn="l" rtl="0" eaLnBrk="0" fontAlgn="base" hangingPunct="0">
        <a:spcBef>
          <a:spcPct val="0"/>
        </a:spcBef>
        <a:spcAft>
          <a:spcPct val="0"/>
        </a:spcAft>
        <a:defRPr sz="3600">
          <a:solidFill>
            <a:schemeClr val="tx2"/>
          </a:solidFill>
          <a:latin typeface="+mj-lt"/>
          <a:ea typeface="+mj-ea"/>
          <a:cs typeface="+mj-cs"/>
          <a:sym typeface="Arial Black" pitchFamily="34" charset="0"/>
        </a:defRPr>
      </a:lvl1pPr>
      <a:lvl2pPr marL="914400" indent="-914400" algn="l" rtl="0" eaLnBrk="0" fontAlgn="base" hangingPunct="0">
        <a:spcBef>
          <a:spcPct val="0"/>
        </a:spcBef>
        <a:spcAft>
          <a:spcPct val="0"/>
        </a:spcAft>
        <a:defRPr sz="3600">
          <a:solidFill>
            <a:schemeClr val="tx2"/>
          </a:solidFill>
          <a:latin typeface="Arial Black" pitchFamily="34" charset="0"/>
          <a:ea typeface="Microsoft YaHei" pitchFamily="34" charset="-122"/>
          <a:sym typeface="Arial Black" pitchFamily="34" charset="0"/>
        </a:defRPr>
      </a:lvl2pPr>
      <a:lvl3pPr marL="914400" indent="-914400" algn="l" rtl="0" eaLnBrk="0" fontAlgn="base" hangingPunct="0">
        <a:spcBef>
          <a:spcPct val="0"/>
        </a:spcBef>
        <a:spcAft>
          <a:spcPct val="0"/>
        </a:spcAft>
        <a:defRPr sz="3600">
          <a:solidFill>
            <a:schemeClr val="tx2"/>
          </a:solidFill>
          <a:latin typeface="Arial Black" pitchFamily="34" charset="0"/>
          <a:ea typeface="Microsoft YaHei" pitchFamily="34" charset="-122"/>
          <a:sym typeface="Arial Black" pitchFamily="34" charset="0"/>
        </a:defRPr>
      </a:lvl3pPr>
      <a:lvl4pPr marL="914400" indent="-914400" algn="l" rtl="0" eaLnBrk="0" fontAlgn="base" hangingPunct="0">
        <a:spcBef>
          <a:spcPct val="0"/>
        </a:spcBef>
        <a:spcAft>
          <a:spcPct val="0"/>
        </a:spcAft>
        <a:defRPr sz="3600">
          <a:solidFill>
            <a:schemeClr val="tx2"/>
          </a:solidFill>
          <a:latin typeface="Arial Black" pitchFamily="34" charset="0"/>
          <a:ea typeface="Microsoft YaHei" pitchFamily="34" charset="-122"/>
          <a:sym typeface="Arial Black" pitchFamily="34" charset="0"/>
        </a:defRPr>
      </a:lvl4pPr>
      <a:lvl5pPr marL="914400" indent="-914400" algn="l" rtl="0" eaLnBrk="0" fontAlgn="base" hangingPunct="0">
        <a:spcBef>
          <a:spcPct val="0"/>
        </a:spcBef>
        <a:spcAft>
          <a:spcPct val="0"/>
        </a:spcAft>
        <a:defRPr sz="3600">
          <a:solidFill>
            <a:schemeClr val="tx2"/>
          </a:solidFill>
          <a:latin typeface="Arial Black" pitchFamily="34" charset="0"/>
          <a:ea typeface="Microsoft YaHei" pitchFamily="34" charset="-122"/>
          <a:sym typeface="Arial Black" pitchFamily="34" charset="0"/>
        </a:defRPr>
      </a:lvl5pPr>
      <a:lvl6pPr marL="1371600" indent="-914400" algn="l" rtl="0" fontAlgn="base">
        <a:spcBef>
          <a:spcPct val="0"/>
        </a:spcBef>
        <a:spcAft>
          <a:spcPct val="0"/>
        </a:spcAft>
        <a:defRPr sz="3600">
          <a:solidFill>
            <a:schemeClr val="tx2"/>
          </a:solidFill>
          <a:latin typeface="Arial Black" pitchFamily="34" charset="0"/>
          <a:ea typeface="Microsoft YaHei" pitchFamily="34" charset="-122"/>
          <a:sym typeface="Arial Black" pitchFamily="34" charset="0"/>
        </a:defRPr>
      </a:lvl6pPr>
      <a:lvl7pPr marL="1828800" indent="-914400" algn="l" rtl="0" fontAlgn="base">
        <a:spcBef>
          <a:spcPct val="0"/>
        </a:spcBef>
        <a:spcAft>
          <a:spcPct val="0"/>
        </a:spcAft>
        <a:defRPr sz="3600">
          <a:solidFill>
            <a:schemeClr val="tx2"/>
          </a:solidFill>
          <a:latin typeface="Arial Black" pitchFamily="34" charset="0"/>
          <a:ea typeface="Microsoft YaHei" pitchFamily="34" charset="-122"/>
          <a:sym typeface="Arial Black" pitchFamily="34" charset="0"/>
        </a:defRPr>
      </a:lvl7pPr>
      <a:lvl8pPr marL="2286000" indent="-914400" algn="l" rtl="0" fontAlgn="base">
        <a:spcBef>
          <a:spcPct val="0"/>
        </a:spcBef>
        <a:spcAft>
          <a:spcPct val="0"/>
        </a:spcAft>
        <a:defRPr sz="3600">
          <a:solidFill>
            <a:schemeClr val="tx2"/>
          </a:solidFill>
          <a:latin typeface="Arial Black" pitchFamily="34" charset="0"/>
          <a:ea typeface="Microsoft YaHei" pitchFamily="34" charset="-122"/>
          <a:sym typeface="Arial Black" pitchFamily="34" charset="0"/>
        </a:defRPr>
      </a:lvl8pPr>
      <a:lvl9pPr marL="2743200" indent="-914400" algn="l" rtl="0" fontAlgn="base">
        <a:spcBef>
          <a:spcPct val="0"/>
        </a:spcBef>
        <a:spcAft>
          <a:spcPct val="0"/>
        </a:spcAft>
        <a:defRPr sz="3600">
          <a:solidFill>
            <a:schemeClr val="tx2"/>
          </a:solidFill>
          <a:latin typeface="Arial Black" pitchFamily="34" charset="0"/>
          <a:ea typeface="Microsoft YaHei" pitchFamily="34" charset="-122"/>
          <a:sym typeface="Arial Black" pitchFamily="34" charset="0"/>
        </a:defRPr>
      </a:lvl9pPr>
    </p:titleStyle>
    <p:bodyStyle>
      <a:lvl1pPr marL="342900" indent="-342900" algn="l" rtl="0" eaLnBrk="0" fontAlgn="base" hangingPunct="0">
        <a:spcBef>
          <a:spcPct val="20000"/>
        </a:spcBef>
        <a:spcAft>
          <a:spcPts val="600"/>
        </a:spcAft>
        <a:buFont typeface="Arial" charset="0"/>
        <a:buChar char="•"/>
        <a:defRPr sz="2000" b="1">
          <a:solidFill>
            <a:schemeClr val="tx1"/>
          </a:solidFill>
          <a:latin typeface="+mn-lt"/>
          <a:ea typeface="+mn-ea"/>
          <a:cs typeface="+mn-cs"/>
          <a:sym typeface="Arial" charset="0"/>
        </a:defRPr>
      </a:lvl1pPr>
      <a:lvl2pPr marL="457200" indent="-182563" algn="l" rtl="0" eaLnBrk="0" fontAlgn="base" hangingPunct="0">
        <a:spcBef>
          <a:spcPct val="20000"/>
        </a:spcBef>
        <a:spcAft>
          <a:spcPts val="600"/>
        </a:spcAft>
        <a:buClr>
          <a:schemeClr val="tx2"/>
        </a:buClr>
        <a:buFont typeface="Arial" charset="0"/>
        <a:buChar char="•"/>
        <a:defRPr sz="2000" b="1">
          <a:solidFill>
            <a:schemeClr val="tx1"/>
          </a:solidFill>
          <a:latin typeface="+mn-lt"/>
          <a:ea typeface="+mn-ea"/>
          <a:sym typeface="Arial" charset="0"/>
        </a:defRPr>
      </a:lvl2pPr>
      <a:lvl3pPr marL="1143000" indent="-228600" algn="l" rtl="0" eaLnBrk="0" fontAlgn="base" hangingPunct="0">
        <a:spcBef>
          <a:spcPct val="20000"/>
        </a:spcBef>
        <a:spcAft>
          <a:spcPts val="600"/>
        </a:spcAft>
        <a:buClr>
          <a:schemeClr val="tx2"/>
        </a:buClr>
        <a:buFont typeface="Arial" charset="0"/>
        <a:buChar char="•"/>
        <a:defRPr sz="2400" b="1">
          <a:solidFill>
            <a:schemeClr val="tx1"/>
          </a:solidFill>
          <a:latin typeface="+mn-lt"/>
          <a:ea typeface="+mn-ea"/>
          <a:sym typeface="Arial" charset="0"/>
        </a:defRPr>
      </a:lvl3pPr>
      <a:lvl4pPr marL="1600200" indent="-228600" algn="l" rtl="0" eaLnBrk="0" fontAlgn="base" hangingPunct="0">
        <a:spcBef>
          <a:spcPct val="20000"/>
        </a:spcBef>
        <a:spcAft>
          <a:spcPts val="600"/>
        </a:spcAft>
        <a:buClr>
          <a:schemeClr val="tx2"/>
        </a:buClr>
        <a:buFont typeface="Arial" charset="0"/>
        <a:buChar char="•"/>
        <a:defRPr sz="2000" b="1">
          <a:solidFill>
            <a:schemeClr val="tx1"/>
          </a:solidFill>
          <a:latin typeface="+mn-lt"/>
          <a:ea typeface="+mn-ea"/>
          <a:sym typeface="Arial" charset="0"/>
        </a:defRPr>
      </a:lvl4pPr>
      <a:lvl5pPr marL="2057400" indent="-228600" algn="l" rtl="0" eaLnBrk="0" fontAlgn="base" hangingPunct="0">
        <a:spcBef>
          <a:spcPct val="20000"/>
        </a:spcBef>
        <a:spcAft>
          <a:spcPts val="600"/>
        </a:spcAft>
        <a:buClr>
          <a:schemeClr val="tx2"/>
        </a:buClr>
        <a:buFont typeface="Arial" charset="0"/>
        <a:buChar char="•"/>
        <a:defRPr sz="2000" b="1">
          <a:solidFill>
            <a:schemeClr val="tx1"/>
          </a:solidFill>
          <a:latin typeface="+mn-lt"/>
          <a:ea typeface="+mn-ea"/>
          <a:sym typeface="Arial" charset="0"/>
        </a:defRPr>
      </a:lvl5pPr>
      <a:lvl6pPr marL="2514600" indent="-228600" algn="l" rtl="0" fontAlgn="base">
        <a:spcBef>
          <a:spcPct val="20000"/>
        </a:spcBef>
        <a:spcAft>
          <a:spcPts val="600"/>
        </a:spcAft>
        <a:buClr>
          <a:schemeClr val="tx2"/>
        </a:buClr>
        <a:buFont typeface="Arial" pitchFamily="34" charset="0"/>
        <a:buChar char="•"/>
        <a:defRPr b="1">
          <a:solidFill>
            <a:schemeClr val="tx1"/>
          </a:solidFill>
          <a:latin typeface="+mn-lt"/>
          <a:ea typeface="+mn-ea"/>
          <a:sym typeface="Arial" pitchFamily="34" charset="0"/>
        </a:defRPr>
      </a:lvl6pPr>
      <a:lvl7pPr marL="2971800" indent="-228600" algn="l" rtl="0" fontAlgn="base">
        <a:spcBef>
          <a:spcPct val="20000"/>
        </a:spcBef>
        <a:spcAft>
          <a:spcPts val="600"/>
        </a:spcAft>
        <a:buClr>
          <a:schemeClr val="tx2"/>
        </a:buClr>
        <a:buFont typeface="Arial" pitchFamily="34" charset="0"/>
        <a:buChar char="•"/>
        <a:defRPr b="1">
          <a:solidFill>
            <a:schemeClr val="tx1"/>
          </a:solidFill>
          <a:latin typeface="+mn-lt"/>
          <a:ea typeface="+mn-ea"/>
          <a:sym typeface="Arial" pitchFamily="34" charset="0"/>
        </a:defRPr>
      </a:lvl7pPr>
      <a:lvl8pPr marL="3429000" indent="-228600" algn="l" rtl="0" fontAlgn="base">
        <a:spcBef>
          <a:spcPct val="20000"/>
        </a:spcBef>
        <a:spcAft>
          <a:spcPts val="600"/>
        </a:spcAft>
        <a:buClr>
          <a:schemeClr val="tx2"/>
        </a:buClr>
        <a:buFont typeface="Arial" pitchFamily="34" charset="0"/>
        <a:buChar char="•"/>
        <a:defRPr b="1">
          <a:solidFill>
            <a:schemeClr val="tx1"/>
          </a:solidFill>
          <a:latin typeface="+mn-lt"/>
          <a:ea typeface="+mn-ea"/>
          <a:sym typeface="Arial" pitchFamily="34" charset="0"/>
        </a:defRPr>
      </a:lvl8pPr>
      <a:lvl9pPr marL="3886200" indent="-228600" algn="l" rtl="0" fontAlgn="base">
        <a:spcBef>
          <a:spcPct val="20000"/>
        </a:spcBef>
        <a:spcAft>
          <a:spcPts val="600"/>
        </a:spcAft>
        <a:buClr>
          <a:schemeClr val="tx2"/>
        </a:buClr>
        <a:buFont typeface="Arial" pitchFamily="34" charset="0"/>
        <a:buChar char="•"/>
        <a:defRPr b="1">
          <a:solidFill>
            <a:schemeClr val="tx1"/>
          </a:solidFill>
          <a:latin typeface="+mn-lt"/>
          <a:ea typeface="+mn-ea"/>
          <a:sym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34818" name="Line 2"/>
          <p:cNvSpPr>
            <a:spLocks noChangeShapeType="1"/>
          </p:cNvSpPr>
          <p:nvPr/>
        </p:nvSpPr>
        <p:spPr bwMode="auto">
          <a:xfrm>
            <a:off x="7962900" y="152400"/>
            <a:ext cx="0" cy="1524000"/>
          </a:xfrm>
          <a:prstGeom prst="line">
            <a:avLst/>
          </a:prstGeom>
          <a:noFill/>
          <a:ln w="9525" cmpd="sng">
            <a:solidFill>
              <a:schemeClr val="tx1"/>
            </a:solidFill>
            <a:round/>
            <a:headEnd/>
            <a:tailEnd/>
          </a:ln>
        </p:spPr>
        <p:txBody>
          <a:bodyP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6867" name="Rectangle 3"/>
          <p:cNvSpPr>
            <a:spLocks noGrp="1" noChangeArrowheads="1"/>
          </p:cNvSpPr>
          <p:nvPr>
            <p:ph type="title" idx="4294967295"/>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sym typeface="Arial" charset="0"/>
              </a:rPr>
              <a:t>Click to edit Master title style</a:t>
            </a:r>
          </a:p>
        </p:txBody>
      </p:sp>
      <p:sp>
        <p:nvSpPr>
          <p:cNvPr id="3686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Arial" charset="0"/>
              </a:rPr>
              <a:t>Click to edit Master text styles</a:t>
            </a:r>
          </a:p>
          <a:p>
            <a:pPr lvl="1"/>
            <a:r>
              <a:rPr lang="en-US" altLang="zh-CN" smtClean="0">
                <a:sym typeface="Arial" charset="0"/>
              </a:rPr>
              <a:t>Second level</a:t>
            </a:r>
          </a:p>
          <a:p>
            <a:pPr lvl="2"/>
            <a:r>
              <a:rPr lang="en-US" altLang="zh-CN" smtClean="0">
                <a:sym typeface="Arial" charset="0"/>
              </a:rPr>
              <a:t>Third level</a:t>
            </a:r>
          </a:p>
          <a:p>
            <a:pPr lvl="3"/>
            <a:r>
              <a:rPr lang="en-US" altLang="zh-CN" smtClean="0">
                <a:sym typeface="Arial" charset="0"/>
              </a:rPr>
              <a:t>Fourth level</a:t>
            </a:r>
          </a:p>
          <a:p>
            <a:pPr lvl="4"/>
            <a:r>
              <a:rPr lang="en-US" altLang="zh-CN" smtClean="0">
                <a:sym typeface="Arial" charset="0"/>
              </a:rPr>
              <a:t>Fifth level</a:t>
            </a:r>
          </a:p>
        </p:txBody>
      </p:sp>
      <p:sp>
        <p:nvSpPr>
          <p:cNvPr id="3482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000">
                <a:latin typeface="Arial" pitchFamily="34" charset="0"/>
                <a:sym typeface="Arial" pitchFamily="34" charset="0"/>
              </a:defRPr>
            </a:lvl1pPr>
          </a:lstStyle>
          <a:p>
            <a:pPr>
              <a:defRPr/>
            </a:pPr>
            <a:endParaRPr lang="en-US"/>
          </a:p>
        </p:txBody>
      </p:sp>
      <p:sp>
        <p:nvSpPr>
          <p:cNvPr id="3482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buFont typeface="Arial" pitchFamily="34" charset="0"/>
              <a:buNone/>
              <a:defRPr sz="1000">
                <a:latin typeface="Arial" pitchFamily="34" charset="0"/>
                <a:sym typeface="Arial" pitchFamily="34" charset="0"/>
              </a:defRPr>
            </a:lvl1pPr>
          </a:lstStyle>
          <a:p>
            <a:pPr>
              <a:defRPr/>
            </a:pPr>
            <a:endParaRPr lang="en-US"/>
          </a:p>
        </p:txBody>
      </p:sp>
      <p:sp>
        <p:nvSpPr>
          <p:cNvPr id="3482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000">
                <a:latin typeface="Arial" pitchFamily="34" charset="0"/>
                <a:sym typeface="Arial" pitchFamily="34" charset="0"/>
              </a:defRPr>
            </a:lvl1pPr>
          </a:lstStyle>
          <a:p>
            <a:pPr>
              <a:defRPr/>
            </a:pPr>
            <a:fld id="{A6752775-D01E-4DFE-B6BB-F2D63096A6FC}" type="slidenum">
              <a:rPr lang="en-US" altLang="en-US"/>
              <a:pPr>
                <a:defRPr/>
              </a:pPr>
              <a:t>‹#›</a:t>
            </a:fld>
            <a:endParaRPr lang="en-US">
              <a:solidFill>
                <a:srgbClr val="000000"/>
              </a:solidFill>
            </a:endParaRPr>
          </a:p>
        </p:txBody>
      </p:sp>
      <p:grpSp>
        <p:nvGrpSpPr>
          <p:cNvPr id="36872" name="Group 8"/>
          <p:cNvGrpSpPr>
            <a:grpSpLocks/>
          </p:cNvGrpSpPr>
          <p:nvPr/>
        </p:nvGrpSpPr>
        <p:grpSpPr bwMode="auto">
          <a:xfrm>
            <a:off x="8153400" y="152400"/>
            <a:ext cx="792163" cy="1295400"/>
            <a:chOff x="0" y="0"/>
            <a:chExt cx="528" cy="864"/>
          </a:xfrm>
        </p:grpSpPr>
        <p:sp>
          <p:nvSpPr>
            <p:cNvPr id="34825" name="Oval 9"/>
            <p:cNvSpPr>
              <a:spLocks noChangeArrowheads="1"/>
            </p:cNvSpPr>
            <p:nvPr/>
          </p:nvSpPr>
          <p:spPr bwMode="auto">
            <a:xfrm>
              <a:off x="0" y="0"/>
              <a:ext cx="80" cy="80"/>
            </a:xfrm>
            <a:prstGeom prst="ellipse">
              <a:avLst/>
            </a:prstGeom>
            <a:solidFill>
              <a:schemeClr val="tx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26" name="Oval 10"/>
            <p:cNvSpPr>
              <a:spLocks noChangeArrowheads="1"/>
            </p:cNvSpPr>
            <p:nvPr/>
          </p:nvSpPr>
          <p:spPr bwMode="auto">
            <a:xfrm>
              <a:off x="112" y="0"/>
              <a:ext cx="79" cy="80"/>
            </a:xfrm>
            <a:prstGeom prst="ellipse">
              <a:avLst/>
            </a:prstGeom>
            <a:solidFill>
              <a:schemeClr val="tx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27" name="Oval 11"/>
            <p:cNvSpPr>
              <a:spLocks noChangeArrowheads="1"/>
            </p:cNvSpPr>
            <p:nvPr/>
          </p:nvSpPr>
          <p:spPr bwMode="auto">
            <a:xfrm>
              <a:off x="224" y="0"/>
              <a:ext cx="76" cy="80"/>
            </a:xfrm>
            <a:prstGeom prst="ellipse">
              <a:avLst/>
            </a:prstGeom>
            <a:solidFill>
              <a:schemeClr val="tx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28" name="Oval 12"/>
            <p:cNvSpPr>
              <a:spLocks noChangeArrowheads="1"/>
            </p:cNvSpPr>
            <p:nvPr/>
          </p:nvSpPr>
          <p:spPr bwMode="auto">
            <a:xfrm>
              <a:off x="0" y="112"/>
              <a:ext cx="80" cy="77"/>
            </a:xfrm>
            <a:prstGeom prst="ellipse">
              <a:avLst/>
            </a:prstGeom>
            <a:solidFill>
              <a:schemeClr val="tx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29" name="Oval 13"/>
            <p:cNvSpPr>
              <a:spLocks noChangeArrowheads="1"/>
            </p:cNvSpPr>
            <p:nvPr/>
          </p:nvSpPr>
          <p:spPr bwMode="auto">
            <a:xfrm>
              <a:off x="112" y="112"/>
              <a:ext cx="79" cy="77"/>
            </a:xfrm>
            <a:prstGeom prst="ellipse">
              <a:avLst/>
            </a:prstGeom>
            <a:solidFill>
              <a:schemeClr val="tx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30" name="Oval 14"/>
            <p:cNvSpPr>
              <a:spLocks noChangeArrowheads="1"/>
            </p:cNvSpPr>
            <p:nvPr/>
          </p:nvSpPr>
          <p:spPr bwMode="auto">
            <a:xfrm>
              <a:off x="224" y="112"/>
              <a:ext cx="76" cy="77"/>
            </a:xfrm>
            <a:prstGeom prst="ellipse">
              <a:avLst/>
            </a:prstGeom>
            <a:solidFill>
              <a:schemeClr val="tx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31" name="Oval 15"/>
            <p:cNvSpPr>
              <a:spLocks noChangeArrowheads="1"/>
            </p:cNvSpPr>
            <p:nvPr/>
          </p:nvSpPr>
          <p:spPr bwMode="auto">
            <a:xfrm>
              <a:off x="336" y="112"/>
              <a:ext cx="73" cy="77"/>
            </a:xfrm>
            <a:prstGeom prst="ellipse">
              <a:avLst/>
            </a:prstGeom>
            <a:solidFill>
              <a:schemeClr val="accent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32" name="Oval 16"/>
            <p:cNvSpPr>
              <a:spLocks noChangeArrowheads="1"/>
            </p:cNvSpPr>
            <p:nvPr/>
          </p:nvSpPr>
          <p:spPr bwMode="auto">
            <a:xfrm>
              <a:off x="0" y="224"/>
              <a:ext cx="80" cy="73"/>
            </a:xfrm>
            <a:prstGeom prst="ellipse">
              <a:avLst/>
            </a:prstGeom>
            <a:solidFill>
              <a:schemeClr val="tx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33" name="Oval 17"/>
            <p:cNvSpPr>
              <a:spLocks noChangeArrowheads="1"/>
            </p:cNvSpPr>
            <p:nvPr/>
          </p:nvSpPr>
          <p:spPr bwMode="auto">
            <a:xfrm>
              <a:off x="112" y="224"/>
              <a:ext cx="79" cy="73"/>
            </a:xfrm>
            <a:prstGeom prst="ellipse">
              <a:avLst/>
            </a:prstGeom>
            <a:solidFill>
              <a:schemeClr val="tx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34" name="Oval 18"/>
            <p:cNvSpPr>
              <a:spLocks noChangeArrowheads="1"/>
            </p:cNvSpPr>
            <p:nvPr/>
          </p:nvSpPr>
          <p:spPr bwMode="auto">
            <a:xfrm>
              <a:off x="224" y="224"/>
              <a:ext cx="76" cy="73"/>
            </a:xfrm>
            <a:prstGeom prst="ellipse">
              <a:avLst/>
            </a:prstGeom>
            <a:solidFill>
              <a:schemeClr val="accent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35" name="Oval 19"/>
            <p:cNvSpPr>
              <a:spLocks noChangeArrowheads="1"/>
            </p:cNvSpPr>
            <p:nvPr/>
          </p:nvSpPr>
          <p:spPr bwMode="auto">
            <a:xfrm>
              <a:off x="336" y="224"/>
              <a:ext cx="73" cy="73"/>
            </a:xfrm>
            <a:prstGeom prst="ellipse">
              <a:avLst/>
            </a:prstGeom>
            <a:solidFill>
              <a:schemeClr val="accent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36" name="Oval 20"/>
            <p:cNvSpPr>
              <a:spLocks noChangeArrowheads="1"/>
            </p:cNvSpPr>
            <p:nvPr/>
          </p:nvSpPr>
          <p:spPr bwMode="auto">
            <a:xfrm>
              <a:off x="448" y="224"/>
              <a:ext cx="80" cy="73"/>
            </a:xfrm>
            <a:prstGeom prst="ellipse">
              <a:avLst/>
            </a:prstGeom>
            <a:solidFill>
              <a:schemeClr val="accent1"/>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37" name="Oval 21"/>
            <p:cNvSpPr>
              <a:spLocks noChangeArrowheads="1"/>
            </p:cNvSpPr>
            <p:nvPr/>
          </p:nvSpPr>
          <p:spPr bwMode="auto">
            <a:xfrm>
              <a:off x="0" y="336"/>
              <a:ext cx="80" cy="80"/>
            </a:xfrm>
            <a:prstGeom prst="ellipse">
              <a:avLst/>
            </a:prstGeom>
            <a:solidFill>
              <a:schemeClr val="tx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38" name="Oval 22"/>
            <p:cNvSpPr>
              <a:spLocks noChangeArrowheads="1"/>
            </p:cNvSpPr>
            <p:nvPr/>
          </p:nvSpPr>
          <p:spPr bwMode="auto">
            <a:xfrm>
              <a:off x="112" y="336"/>
              <a:ext cx="79" cy="80"/>
            </a:xfrm>
            <a:prstGeom prst="ellipse">
              <a:avLst/>
            </a:prstGeom>
            <a:solidFill>
              <a:schemeClr val="accent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39" name="Oval 23"/>
            <p:cNvSpPr>
              <a:spLocks noChangeArrowheads="1"/>
            </p:cNvSpPr>
            <p:nvPr/>
          </p:nvSpPr>
          <p:spPr bwMode="auto">
            <a:xfrm>
              <a:off x="224" y="336"/>
              <a:ext cx="76" cy="80"/>
            </a:xfrm>
            <a:prstGeom prst="ellipse">
              <a:avLst/>
            </a:prstGeom>
            <a:solidFill>
              <a:schemeClr val="accent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40" name="Oval 24"/>
            <p:cNvSpPr>
              <a:spLocks noChangeArrowheads="1"/>
            </p:cNvSpPr>
            <p:nvPr/>
          </p:nvSpPr>
          <p:spPr bwMode="auto">
            <a:xfrm>
              <a:off x="336" y="336"/>
              <a:ext cx="73" cy="80"/>
            </a:xfrm>
            <a:prstGeom prst="ellipse">
              <a:avLst/>
            </a:prstGeom>
            <a:solidFill>
              <a:schemeClr val="accent1"/>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41" name="Oval 25"/>
            <p:cNvSpPr>
              <a:spLocks noChangeArrowheads="1"/>
            </p:cNvSpPr>
            <p:nvPr/>
          </p:nvSpPr>
          <p:spPr bwMode="auto">
            <a:xfrm>
              <a:off x="0" y="448"/>
              <a:ext cx="80" cy="80"/>
            </a:xfrm>
            <a:prstGeom prst="ellipse">
              <a:avLst/>
            </a:prstGeom>
            <a:solidFill>
              <a:schemeClr val="accent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42" name="Oval 26"/>
            <p:cNvSpPr>
              <a:spLocks noChangeArrowheads="1"/>
            </p:cNvSpPr>
            <p:nvPr/>
          </p:nvSpPr>
          <p:spPr bwMode="auto">
            <a:xfrm>
              <a:off x="112" y="448"/>
              <a:ext cx="79" cy="80"/>
            </a:xfrm>
            <a:prstGeom prst="ellipse">
              <a:avLst/>
            </a:prstGeom>
            <a:solidFill>
              <a:schemeClr val="accent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43" name="Oval 27"/>
            <p:cNvSpPr>
              <a:spLocks noChangeArrowheads="1"/>
            </p:cNvSpPr>
            <p:nvPr/>
          </p:nvSpPr>
          <p:spPr bwMode="auto">
            <a:xfrm>
              <a:off x="224" y="448"/>
              <a:ext cx="76" cy="80"/>
            </a:xfrm>
            <a:prstGeom prst="ellipse">
              <a:avLst/>
            </a:prstGeom>
            <a:solidFill>
              <a:schemeClr val="accent1"/>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44" name="Oval 28"/>
            <p:cNvSpPr>
              <a:spLocks noChangeArrowheads="1"/>
            </p:cNvSpPr>
            <p:nvPr/>
          </p:nvSpPr>
          <p:spPr bwMode="auto">
            <a:xfrm>
              <a:off x="336" y="448"/>
              <a:ext cx="73" cy="80"/>
            </a:xfrm>
            <a:prstGeom prst="ellipse">
              <a:avLst/>
            </a:prstGeom>
            <a:solidFill>
              <a:schemeClr val="accent1"/>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45" name="Oval 29"/>
            <p:cNvSpPr>
              <a:spLocks noChangeArrowheads="1"/>
            </p:cNvSpPr>
            <p:nvPr/>
          </p:nvSpPr>
          <p:spPr bwMode="auto">
            <a:xfrm>
              <a:off x="448" y="448"/>
              <a:ext cx="80" cy="80"/>
            </a:xfrm>
            <a:prstGeom prst="ellipse">
              <a:avLst/>
            </a:prstGeom>
            <a:solidFill>
              <a:schemeClr val="folHlink"/>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46" name="Oval 30"/>
            <p:cNvSpPr>
              <a:spLocks noChangeArrowheads="1"/>
            </p:cNvSpPr>
            <p:nvPr/>
          </p:nvSpPr>
          <p:spPr bwMode="auto">
            <a:xfrm>
              <a:off x="0" y="560"/>
              <a:ext cx="80" cy="79"/>
            </a:xfrm>
            <a:prstGeom prst="ellipse">
              <a:avLst/>
            </a:prstGeom>
            <a:solidFill>
              <a:schemeClr val="accent2"/>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47" name="Oval 31"/>
            <p:cNvSpPr>
              <a:spLocks noChangeArrowheads="1"/>
            </p:cNvSpPr>
            <p:nvPr/>
          </p:nvSpPr>
          <p:spPr bwMode="auto">
            <a:xfrm>
              <a:off x="112" y="560"/>
              <a:ext cx="79" cy="79"/>
            </a:xfrm>
            <a:prstGeom prst="ellipse">
              <a:avLst/>
            </a:prstGeom>
            <a:solidFill>
              <a:schemeClr val="accent1"/>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48" name="Oval 32"/>
            <p:cNvSpPr>
              <a:spLocks noChangeArrowheads="1"/>
            </p:cNvSpPr>
            <p:nvPr/>
          </p:nvSpPr>
          <p:spPr bwMode="auto">
            <a:xfrm>
              <a:off x="224" y="560"/>
              <a:ext cx="76" cy="79"/>
            </a:xfrm>
            <a:prstGeom prst="ellipse">
              <a:avLst/>
            </a:prstGeom>
            <a:solidFill>
              <a:schemeClr val="accent1"/>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49" name="Oval 33"/>
            <p:cNvSpPr>
              <a:spLocks noChangeArrowheads="1"/>
            </p:cNvSpPr>
            <p:nvPr/>
          </p:nvSpPr>
          <p:spPr bwMode="auto">
            <a:xfrm>
              <a:off x="336" y="560"/>
              <a:ext cx="73" cy="79"/>
            </a:xfrm>
            <a:prstGeom prst="ellipse">
              <a:avLst/>
            </a:prstGeom>
            <a:solidFill>
              <a:schemeClr val="folHlink"/>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50" name="Oval 34"/>
            <p:cNvSpPr>
              <a:spLocks noChangeArrowheads="1"/>
            </p:cNvSpPr>
            <p:nvPr/>
          </p:nvSpPr>
          <p:spPr bwMode="auto">
            <a:xfrm>
              <a:off x="0" y="672"/>
              <a:ext cx="80" cy="75"/>
            </a:xfrm>
            <a:prstGeom prst="ellipse">
              <a:avLst/>
            </a:prstGeom>
            <a:solidFill>
              <a:schemeClr val="accent1"/>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51" name="Oval 35"/>
            <p:cNvSpPr>
              <a:spLocks noChangeArrowheads="1"/>
            </p:cNvSpPr>
            <p:nvPr/>
          </p:nvSpPr>
          <p:spPr bwMode="auto">
            <a:xfrm>
              <a:off x="112" y="672"/>
              <a:ext cx="79" cy="75"/>
            </a:xfrm>
            <a:prstGeom prst="ellipse">
              <a:avLst/>
            </a:prstGeom>
            <a:solidFill>
              <a:schemeClr val="accent1"/>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52" name="Oval 36"/>
            <p:cNvSpPr>
              <a:spLocks noChangeArrowheads="1"/>
            </p:cNvSpPr>
            <p:nvPr/>
          </p:nvSpPr>
          <p:spPr bwMode="auto">
            <a:xfrm>
              <a:off x="224" y="672"/>
              <a:ext cx="76" cy="75"/>
            </a:xfrm>
            <a:prstGeom prst="ellipse">
              <a:avLst/>
            </a:prstGeom>
            <a:solidFill>
              <a:schemeClr val="folHlink"/>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53" name="Oval 37"/>
            <p:cNvSpPr>
              <a:spLocks noChangeArrowheads="1"/>
            </p:cNvSpPr>
            <p:nvPr/>
          </p:nvSpPr>
          <p:spPr bwMode="auto">
            <a:xfrm>
              <a:off x="336" y="672"/>
              <a:ext cx="73" cy="75"/>
            </a:xfrm>
            <a:prstGeom prst="ellipse">
              <a:avLst/>
            </a:prstGeom>
            <a:solidFill>
              <a:schemeClr val="folHlink"/>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54" name="Oval 38"/>
            <p:cNvSpPr>
              <a:spLocks noChangeArrowheads="1"/>
            </p:cNvSpPr>
            <p:nvPr/>
          </p:nvSpPr>
          <p:spPr bwMode="auto">
            <a:xfrm>
              <a:off x="112" y="784"/>
              <a:ext cx="79" cy="80"/>
            </a:xfrm>
            <a:prstGeom prst="ellipse">
              <a:avLst/>
            </a:prstGeom>
            <a:solidFill>
              <a:schemeClr val="folHlink"/>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sp>
          <p:nvSpPr>
            <p:cNvPr id="34855" name="Oval 39"/>
            <p:cNvSpPr>
              <a:spLocks noChangeArrowheads="1"/>
            </p:cNvSpPr>
            <p:nvPr/>
          </p:nvSpPr>
          <p:spPr bwMode="auto">
            <a:xfrm>
              <a:off x="336" y="784"/>
              <a:ext cx="73" cy="80"/>
            </a:xfrm>
            <a:prstGeom prst="ellipse">
              <a:avLst/>
            </a:prstGeom>
            <a:solidFill>
              <a:schemeClr val="folHlink"/>
            </a:solidFill>
            <a:ln w="9525">
              <a:noFill/>
              <a:round/>
              <a:headEnd/>
              <a:tailEnd/>
            </a:ln>
          </p:spPr>
          <p:txBody>
            <a:bodyPr wrap="none" anchor="ctr"/>
            <a:lstStyle/>
            <a:p>
              <a:pPr>
                <a:buFont typeface="Arial" pitchFamily="34" charset="0"/>
                <a:buNone/>
                <a:defRPr/>
              </a:pPr>
              <a:endParaRPr lang="en-US">
                <a:solidFill>
                  <a:srgbClr val="000000"/>
                </a:solidFill>
                <a:latin typeface="Comic Sans MS" pitchFamily="66" charset="0"/>
                <a:sym typeface="Comic Sans MS" pitchFamily="66" charset="0"/>
              </a:endParaRPr>
            </a:p>
          </p:txBody>
        </p:sp>
      </p:grpSp>
    </p:spTree>
  </p:cSld>
  <p:clrMap bg1="lt1" tx1="dk1" bg2="lt2" tx2="dk2" accent1="accent1" accent2="accent2" accent3="accent3" accent4="accent4" accent5="accent5" accent6="accent6" hlink="hlink" folHlink="folHlink"/>
  <p:sldLayoutIdLst>
    <p:sldLayoutId id="2147490893" r:id="rId1"/>
    <p:sldLayoutId id="2147490894" r:id="rId2"/>
    <p:sldLayoutId id="2147490895" r:id="rId3"/>
    <p:sldLayoutId id="2147490896" r:id="rId4"/>
    <p:sldLayoutId id="2147490897" r:id="rId5"/>
    <p:sldLayoutId id="2147490898" r:id="rId6"/>
    <p:sldLayoutId id="2147490899" r:id="rId7"/>
    <p:sldLayoutId id="2147490900" r:id="rId8"/>
    <p:sldLayoutId id="2147490901" r:id="rId9"/>
    <p:sldLayoutId id="2147490902" r:id="rId10"/>
    <p:sldLayoutId id="2147490903" r:id="rId11"/>
    <p:sldLayoutId id="2147490904" r:id="rId12"/>
  </p:sldLayoutIdLst>
  <p:txStyles>
    <p:titleStyle>
      <a:lvl1pPr algn="l" rtl="0" eaLnBrk="0" fontAlgn="base" hangingPunct="0">
        <a:spcBef>
          <a:spcPct val="0"/>
        </a:spcBef>
        <a:spcAft>
          <a:spcPct val="0"/>
        </a:spcAft>
        <a:defRPr sz="3900" b="1">
          <a:solidFill>
            <a:schemeClr val="tx2"/>
          </a:solidFill>
          <a:latin typeface="+mj-lt"/>
          <a:ea typeface="+mj-ea"/>
          <a:cs typeface="+mj-cs"/>
          <a:sym typeface="Arial" charset="0"/>
        </a:defRPr>
      </a:lvl1pPr>
      <a:lvl2pPr algn="l" rtl="0" eaLnBrk="0" fontAlgn="base" hangingPunct="0">
        <a:spcBef>
          <a:spcPct val="0"/>
        </a:spcBef>
        <a:spcAft>
          <a:spcPct val="0"/>
        </a:spcAft>
        <a:defRPr sz="3900" b="1">
          <a:solidFill>
            <a:schemeClr val="tx2"/>
          </a:solidFill>
          <a:latin typeface="Arial" pitchFamily="34" charset="0"/>
          <a:cs typeface="Arial" pitchFamily="34" charset="0"/>
          <a:sym typeface="Arial"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sym typeface="Arial"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sym typeface="Arial"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sym typeface="Arial" charset="0"/>
        </a:defRPr>
      </a:lvl5pPr>
      <a:lvl6pPr marL="457200" algn="l" rtl="0" eaLnBrk="0" fontAlgn="base" hangingPunct="0">
        <a:spcBef>
          <a:spcPct val="0"/>
        </a:spcBef>
        <a:spcAft>
          <a:spcPct val="0"/>
        </a:spcAft>
        <a:defRPr sz="3900" b="1">
          <a:solidFill>
            <a:schemeClr val="tx2"/>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3900" b="1">
          <a:solidFill>
            <a:schemeClr val="tx2"/>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3900" b="1">
          <a:solidFill>
            <a:schemeClr val="tx2"/>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3900" b="1">
          <a:solidFill>
            <a:schemeClr val="tx2"/>
          </a:solidFill>
          <a:latin typeface="Arial" pitchFamily="34" charset="0"/>
          <a:cs typeface="Arial" pitchFamily="34" charset="0"/>
          <a:sym typeface="Arial" pitchFamily="34" charset="0"/>
        </a:defRPr>
      </a:lvl9pPr>
    </p:titleStyle>
    <p:bodyStyle>
      <a:lvl1pPr marL="342900" indent="-342900" algn="l" defTabSz="0"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sym typeface="Arial" charset="0"/>
        </a:defRPr>
      </a:lvl1pPr>
      <a:lvl2pPr marL="692150" indent="-347663" algn="l" defTabSz="0"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sym typeface="Arial" charset="0"/>
        </a:defRPr>
      </a:lvl2pPr>
      <a:lvl3pPr marL="987425" indent="-293688" algn="l" defTabSz="0"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sym typeface="Arial" charset="0"/>
        </a:defRPr>
      </a:lvl3pPr>
      <a:lvl4pPr marL="1281113" indent="-290513" algn="l" defTabSz="0"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sym typeface="Arial" charset="0"/>
        </a:defRPr>
      </a:lvl4pPr>
      <a:lvl5pPr marL="1598613" indent="-315913" algn="l" defTabSz="0"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sym typeface="Arial" charset="0"/>
        </a:defRPr>
      </a:lvl5pPr>
      <a:lvl6pPr marL="2055813" indent="-315913" algn="l" defTabSz="0"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sym typeface="Arial" pitchFamily="34" charset="0"/>
        </a:defRPr>
      </a:lvl6pPr>
      <a:lvl7pPr marL="2513013" indent="-315913" algn="l" defTabSz="0"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sym typeface="Arial" pitchFamily="34" charset="0"/>
        </a:defRPr>
      </a:lvl7pPr>
      <a:lvl8pPr marL="2970213" indent="-315913" algn="l" defTabSz="0"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sym typeface="Arial" pitchFamily="34" charset="0"/>
        </a:defRPr>
      </a:lvl8pPr>
      <a:lvl9pPr marL="3427413" indent="-315913" algn="l" defTabSz="0"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sym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bwMode="auto">
          <a:xfrm>
            <a:off x="457200" y="609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Arial" charset="0"/>
              </a:rPr>
              <a:t>Click to edit Master title style</a:t>
            </a:r>
          </a:p>
        </p:txBody>
      </p:sp>
      <p:sp>
        <p:nvSpPr>
          <p:cNvPr id="37891" name="Rectangle 3"/>
          <p:cNvSpPr>
            <a:spLocks noGrp="1" noChangeArrowheads="1"/>
          </p:cNvSpPr>
          <p:nvPr>
            <p:ph type="body" idx="1"/>
          </p:nvPr>
        </p:nvSpPr>
        <p:spPr bwMode="auto">
          <a:xfrm>
            <a:off x="8382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Arial" charset="0"/>
              </a:rPr>
              <a:t>Click to edit Master text styles</a:t>
            </a:r>
          </a:p>
          <a:p>
            <a:pPr lvl="1"/>
            <a:r>
              <a:rPr lang="en-US" altLang="zh-CN" smtClean="0">
                <a:sym typeface="Arial" charset="0"/>
              </a:rPr>
              <a:t>Second level</a:t>
            </a:r>
          </a:p>
          <a:p>
            <a:pPr lvl="2"/>
            <a:r>
              <a:rPr lang="en-US" altLang="zh-CN" smtClean="0">
                <a:sym typeface="Arial" charset="0"/>
              </a:rPr>
              <a:t>Third level</a:t>
            </a:r>
          </a:p>
          <a:p>
            <a:pPr lvl="3"/>
            <a:r>
              <a:rPr lang="en-US" altLang="zh-CN" smtClean="0">
                <a:sym typeface="Arial" charset="0"/>
              </a:rPr>
              <a:t>Fourth level</a:t>
            </a:r>
          </a:p>
          <a:p>
            <a:pPr lvl="4"/>
            <a:r>
              <a:rPr lang="en-US" altLang="zh-CN" smtClean="0">
                <a:sym typeface="Arial" charset="0"/>
              </a:rPr>
              <a:t>Fifth level</a:t>
            </a:r>
          </a:p>
        </p:txBody>
      </p:sp>
      <p:sp>
        <p:nvSpPr>
          <p:cNvPr id="35844" name="Rectangle 4"/>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b="1" i="1">
                <a:solidFill>
                  <a:schemeClr val="bg1"/>
                </a:solidFill>
                <a:latin typeface="Arial" pitchFamily="34" charset="0"/>
                <a:sym typeface="Arial" pitchFamily="34" charset="0"/>
              </a:defRPr>
            </a:lvl1pPr>
          </a:lstStyle>
          <a:p>
            <a:pPr>
              <a:defRPr/>
            </a:pPr>
            <a:fld id="{DE755A3E-2CDF-46E5-B67B-65AE8D44D5B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905" r:id="rId1"/>
    <p:sldLayoutId id="2147490906" r:id="rId2"/>
    <p:sldLayoutId id="2147490907" r:id="rId3"/>
    <p:sldLayoutId id="2147490908" r:id="rId4"/>
    <p:sldLayoutId id="2147490909" r:id="rId5"/>
    <p:sldLayoutId id="2147490910" r:id="rId6"/>
    <p:sldLayoutId id="2147490911" r:id="rId7"/>
    <p:sldLayoutId id="2147490912" r:id="rId8"/>
    <p:sldLayoutId id="2147490913" r:id="rId9"/>
    <p:sldLayoutId id="2147490914" r:id="rId10"/>
    <p:sldLayoutId id="2147490915" r:id="rId11"/>
    <p:sldLayoutId id="2147490916" r:id="rId12"/>
  </p:sldLayoutIdLst>
  <p:transition>
    <p:fade/>
  </p:transition>
  <p:txStyles>
    <p:titleStyle>
      <a:lvl1pPr algn="ctr" rtl="0" eaLnBrk="0" fontAlgn="base" hangingPunct="0">
        <a:spcBef>
          <a:spcPct val="0"/>
        </a:spcBef>
        <a:spcAft>
          <a:spcPct val="0"/>
        </a:spcAft>
        <a:defRPr sz="5800" b="1">
          <a:solidFill>
            <a:srgbClr val="FFFF00"/>
          </a:solidFill>
          <a:latin typeface="+mj-lt"/>
          <a:ea typeface="+mj-ea"/>
          <a:cs typeface="+mj-cs"/>
          <a:sym typeface="Arial" charset="0"/>
        </a:defRPr>
      </a:lvl1pPr>
      <a:lvl2pPr algn="ctr" rtl="0" eaLnBrk="0" fontAlgn="base" hangingPunct="0">
        <a:spcBef>
          <a:spcPct val="0"/>
        </a:spcBef>
        <a:spcAft>
          <a:spcPct val="0"/>
        </a:spcAft>
        <a:defRPr sz="5800" b="1">
          <a:solidFill>
            <a:srgbClr val="FFFF00"/>
          </a:solidFill>
          <a:latin typeface="Arial" pitchFamily="34" charset="0"/>
          <a:cs typeface="Arial" pitchFamily="34" charset="0"/>
          <a:sym typeface="Arial" charset="0"/>
        </a:defRPr>
      </a:lvl2pPr>
      <a:lvl3pPr algn="ctr" rtl="0" eaLnBrk="0" fontAlgn="base" hangingPunct="0">
        <a:spcBef>
          <a:spcPct val="0"/>
        </a:spcBef>
        <a:spcAft>
          <a:spcPct val="0"/>
        </a:spcAft>
        <a:defRPr sz="5800" b="1">
          <a:solidFill>
            <a:srgbClr val="FFFF00"/>
          </a:solidFill>
          <a:latin typeface="Arial" pitchFamily="34" charset="0"/>
          <a:cs typeface="Arial" pitchFamily="34" charset="0"/>
          <a:sym typeface="Arial" charset="0"/>
        </a:defRPr>
      </a:lvl3pPr>
      <a:lvl4pPr algn="ctr" rtl="0" eaLnBrk="0" fontAlgn="base" hangingPunct="0">
        <a:spcBef>
          <a:spcPct val="0"/>
        </a:spcBef>
        <a:spcAft>
          <a:spcPct val="0"/>
        </a:spcAft>
        <a:defRPr sz="5800" b="1">
          <a:solidFill>
            <a:srgbClr val="FFFF00"/>
          </a:solidFill>
          <a:latin typeface="Arial" pitchFamily="34" charset="0"/>
          <a:cs typeface="Arial" pitchFamily="34" charset="0"/>
          <a:sym typeface="Arial" charset="0"/>
        </a:defRPr>
      </a:lvl4pPr>
      <a:lvl5pPr algn="ctr" rtl="0" eaLnBrk="0" fontAlgn="base" hangingPunct="0">
        <a:spcBef>
          <a:spcPct val="0"/>
        </a:spcBef>
        <a:spcAft>
          <a:spcPct val="0"/>
        </a:spcAft>
        <a:defRPr sz="5800" b="1">
          <a:solidFill>
            <a:srgbClr val="FFFF00"/>
          </a:solidFill>
          <a:latin typeface="Arial" pitchFamily="34" charset="0"/>
          <a:cs typeface="Arial" pitchFamily="34" charset="0"/>
          <a:sym typeface="Arial" charset="0"/>
        </a:defRPr>
      </a:lvl5pPr>
      <a:lvl6pPr marL="457200" algn="ctr" rtl="0" eaLnBrk="0" fontAlgn="base" hangingPunct="0">
        <a:spcBef>
          <a:spcPct val="0"/>
        </a:spcBef>
        <a:spcAft>
          <a:spcPct val="0"/>
        </a:spcAft>
        <a:defRPr sz="5800" b="1">
          <a:solidFill>
            <a:srgbClr val="FFFF00"/>
          </a:solidFill>
          <a:latin typeface="Arial" pitchFamily="34" charset="0"/>
          <a:cs typeface="Arial" pitchFamily="34" charset="0"/>
          <a:sym typeface="Arial" pitchFamily="34" charset="0"/>
        </a:defRPr>
      </a:lvl6pPr>
      <a:lvl7pPr marL="914400" algn="ctr" rtl="0" eaLnBrk="0" fontAlgn="base" hangingPunct="0">
        <a:spcBef>
          <a:spcPct val="0"/>
        </a:spcBef>
        <a:spcAft>
          <a:spcPct val="0"/>
        </a:spcAft>
        <a:defRPr sz="5800" b="1">
          <a:solidFill>
            <a:srgbClr val="FFFF00"/>
          </a:solidFill>
          <a:latin typeface="Arial" pitchFamily="34" charset="0"/>
          <a:cs typeface="Arial" pitchFamily="34" charset="0"/>
          <a:sym typeface="Arial" pitchFamily="34" charset="0"/>
        </a:defRPr>
      </a:lvl7pPr>
      <a:lvl8pPr marL="1371600" algn="ctr" rtl="0" eaLnBrk="0" fontAlgn="base" hangingPunct="0">
        <a:spcBef>
          <a:spcPct val="0"/>
        </a:spcBef>
        <a:spcAft>
          <a:spcPct val="0"/>
        </a:spcAft>
        <a:defRPr sz="5800" b="1">
          <a:solidFill>
            <a:srgbClr val="FFFF00"/>
          </a:solidFill>
          <a:latin typeface="Arial" pitchFamily="34" charset="0"/>
          <a:cs typeface="Arial" pitchFamily="34" charset="0"/>
          <a:sym typeface="Arial" pitchFamily="34" charset="0"/>
        </a:defRPr>
      </a:lvl8pPr>
      <a:lvl9pPr marL="1828800" algn="ctr" rtl="0" eaLnBrk="0" fontAlgn="base" hangingPunct="0">
        <a:spcBef>
          <a:spcPct val="0"/>
        </a:spcBef>
        <a:spcAft>
          <a:spcPct val="0"/>
        </a:spcAft>
        <a:defRPr sz="5800" b="1">
          <a:solidFill>
            <a:srgbClr val="FFFF00"/>
          </a:solidFill>
          <a:latin typeface="Arial" pitchFamily="34" charset="0"/>
          <a:cs typeface="Arial" pitchFamily="34" charset="0"/>
          <a:sym typeface="Arial" pitchFamily="34" charset="0"/>
        </a:defRPr>
      </a:lvl9pPr>
    </p:titleStyle>
    <p:bodyStyle>
      <a:lvl1pPr marL="457200" indent="-457200" algn="l" defTabSz="0" rtl="0" eaLnBrk="0" fontAlgn="base" hangingPunct="0">
        <a:spcBef>
          <a:spcPct val="20000"/>
        </a:spcBef>
        <a:spcAft>
          <a:spcPct val="0"/>
        </a:spcAft>
        <a:buChar char="•"/>
        <a:defRPr sz="4200" b="1">
          <a:solidFill>
            <a:schemeClr val="bg1"/>
          </a:solidFill>
          <a:latin typeface="+mn-lt"/>
          <a:ea typeface="+mn-ea"/>
          <a:cs typeface="+mn-cs"/>
          <a:sym typeface="Arial" charset="0"/>
        </a:defRPr>
      </a:lvl1pPr>
      <a:lvl2pPr marL="990600" indent="-381000" algn="l" defTabSz="0" rtl="0" eaLnBrk="0" fontAlgn="base" hangingPunct="0">
        <a:spcBef>
          <a:spcPct val="20000"/>
        </a:spcBef>
        <a:spcAft>
          <a:spcPct val="0"/>
        </a:spcAft>
        <a:buChar char="–"/>
        <a:defRPr sz="3700" b="1">
          <a:solidFill>
            <a:schemeClr val="bg1"/>
          </a:solidFill>
          <a:latin typeface="+mn-lt"/>
          <a:cs typeface="+mn-cs"/>
          <a:sym typeface="Arial" charset="0"/>
        </a:defRPr>
      </a:lvl2pPr>
      <a:lvl3pPr marL="1447800" indent="-304800" algn="l" defTabSz="0" rtl="0" eaLnBrk="0" fontAlgn="base" hangingPunct="0">
        <a:spcBef>
          <a:spcPct val="20000"/>
        </a:spcBef>
        <a:spcAft>
          <a:spcPct val="0"/>
        </a:spcAft>
        <a:buChar char="•"/>
        <a:defRPr sz="3200" b="1">
          <a:solidFill>
            <a:schemeClr val="bg1"/>
          </a:solidFill>
          <a:latin typeface="+mn-lt"/>
          <a:cs typeface="+mn-cs"/>
          <a:sym typeface="Arial" charset="0"/>
        </a:defRPr>
      </a:lvl3pPr>
      <a:lvl4pPr marL="1905000" indent="-304800" algn="l" defTabSz="0" rtl="0" eaLnBrk="0" fontAlgn="base" hangingPunct="0">
        <a:spcBef>
          <a:spcPct val="20000"/>
        </a:spcBef>
        <a:spcAft>
          <a:spcPct val="0"/>
        </a:spcAft>
        <a:buChar char="–"/>
        <a:defRPr sz="2600" b="1">
          <a:solidFill>
            <a:schemeClr val="bg1"/>
          </a:solidFill>
          <a:latin typeface="+mn-lt"/>
          <a:cs typeface="+mn-cs"/>
          <a:sym typeface="Arial" charset="0"/>
        </a:defRPr>
      </a:lvl4pPr>
      <a:lvl5pPr marL="2362200" indent="-304800" algn="l" defTabSz="0" rtl="0" eaLnBrk="0" fontAlgn="base" hangingPunct="0">
        <a:spcBef>
          <a:spcPct val="20000"/>
        </a:spcBef>
        <a:spcAft>
          <a:spcPct val="0"/>
        </a:spcAft>
        <a:buChar char="»"/>
        <a:defRPr sz="2600" b="1">
          <a:solidFill>
            <a:schemeClr val="bg1"/>
          </a:solidFill>
          <a:latin typeface="+mn-lt"/>
          <a:cs typeface="+mn-cs"/>
          <a:sym typeface="Arial" charset="0"/>
        </a:defRPr>
      </a:lvl5pPr>
      <a:lvl6pPr marL="2819400" indent="-304800" algn="l" defTabSz="0" rtl="0" eaLnBrk="0" fontAlgn="base" hangingPunct="0">
        <a:spcBef>
          <a:spcPct val="20000"/>
        </a:spcBef>
        <a:spcAft>
          <a:spcPct val="0"/>
        </a:spcAft>
        <a:buChar char="»"/>
        <a:defRPr sz="2600" b="1">
          <a:solidFill>
            <a:schemeClr val="bg1"/>
          </a:solidFill>
          <a:latin typeface="+mn-lt"/>
          <a:cs typeface="+mn-cs"/>
          <a:sym typeface="Arial" pitchFamily="34" charset="0"/>
        </a:defRPr>
      </a:lvl6pPr>
      <a:lvl7pPr marL="3276600" indent="-304800" algn="l" defTabSz="0" rtl="0" eaLnBrk="0" fontAlgn="base" hangingPunct="0">
        <a:spcBef>
          <a:spcPct val="20000"/>
        </a:spcBef>
        <a:spcAft>
          <a:spcPct val="0"/>
        </a:spcAft>
        <a:buChar char="»"/>
        <a:defRPr sz="2600" b="1">
          <a:solidFill>
            <a:schemeClr val="bg1"/>
          </a:solidFill>
          <a:latin typeface="+mn-lt"/>
          <a:cs typeface="+mn-cs"/>
          <a:sym typeface="Arial" pitchFamily="34" charset="0"/>
        </a:defRPr>
      </a:lvl7pPr>
      <a:lvl8pPr marL="3733800" indent="-304800" algn="l" defTabSz="0" rtl="0" eaLnBrk="0" fontAlgn="base" hangingPunct="0">
        <a:spcBef>
          <a:spcPct val="20000"/>
        </a:spcBef>
        <a:spcAft>
          <a:spcPct val="0"/>
        </a:spcAft>
        <a:buChar char="»"/>
        <a:defRPr sz="2600" b="1">
          <a:solidFill>
            <a:schemeClr val="bg1"/>
          </a:solidFill>
          <a:latin typeface="+mn-lt"/>
          <a:cs typeface="+mn-cs"/>
          <a:sym typeface="Arial" pitchFamily="34" charset="0"/>
        </a:defRPr>
      </a:lvl8pPr>
      <a:lvl9pPr marL="4191000" indent="-304800" algn="l" defTabSz="0" rtl="0" eaLnBrk="0" fontAlgn="base" hangingPunct="0">
        <a:spcBef>
          <a:spcPct val="20000"/>
        </a:spcBef>
        <a:spcAft>
          <a:spcPct val="0"/>
        </a:spcAft>
        <a:buChar char="»"/>
        <a:defRPr sz="2600" b="1">
          <a:solidFill>
            <a:schemeClr val="bg1"/>
          </a:solidFill>
          <a:latin typeface="+mn-lt"/>
          <a:cs typeface="+mn-cs"/>
          <a:sym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38914"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38915"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6868"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 typeface="Arial" pitchFamily="34" charset="0"/>
              <a:buNone/>
              <a:defRPr sz="1400">
                <a:latin typeface="Arial" pitchFamily="34" charset="0"/>
              </a:defRPr>
            </a:lvl1pPr>
          </a:lstStyle>
          <a:p>
            <a:pPr>
              <a:defRPr/>
            </a:pPr>
            <a:endParaRPr lang="en-US"/>
          </a:p>
        </p:txBody>
      </p:sp>
      <p:sp>
        <p:nvSpPr>
          <p:cNvPr id="36869"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Font typeface="Arial" pitchFamily="34" charset="0"/>
              <a:buNone/>
              <a:defRPr sz="1400">
                <a:latin typeface="Arial" pitchFamily="34" charset="0"/>
              </a:defRPr>
            </a:lvl1pPr>
          </a:lstStyle>
          <a:p>
            <a:pPr>
              <a:defRPr/>
            </a:pPr>
            <a:endParaRPr lang="en-US"/>
          </a:p>
        </p:txBody>
      </p:sp>
      <p:sp>
        <p:nvSpPr>
          <p:cNvPr id="36870"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 typeface="Arial" pitchFamily="34" charset="0"/>
              <a:buNone/>
              <a:defRPr sz="1400">
                <a:latin typeface="Arial" pitchFamily="34" charset="0"/>
              </a:defRPr>
            </a:lvl1pPr>
          </a:lstStyle>
          <a:p>
            <a:pPr>
              <a:defRPr/>
            </a:pPr>
            <a:fld id="{09F3B368-72BB-4866-B718-1E49E185B2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518" r:id="rId1"/>
    <p:sldLayoutId id="2147490519" r:id="rId2"/>
    <p:sldLayoutId id="2147490520" r:id="rId3"/>
    <p:sldLayoutId id="2147490521" r:id="rId4"/>
    <p:sldLayoutId id="2147490522" r:id="rId5"/>
    <p:sldLayoutId id="2147490523" r:id="rId6"/>
    <p:sldLayoutId id="2147490524" r:id="rId7"/>
    <p:sldLayoutId id="2147490525" r:id="rId8"/>
    <p:sldLayoutId id="2147490526" r:id="rId9"/>
    <p:sldLayoutId id="2147490527" r:id="rId10"/>
    <p:sldLayoutId id="2147490528" r:id="rId11"/>
  </p:sldLayoutIdLst>
  <p:transition spd="med" advClick="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eaLnBrk="0" fontAlgn="base" hangingPunct="0">
        <a:spcBef>
          <a:spcPct val="0"/>
        </a:spcBef>
        <a:spcAft>
          <a:spcPct val="0"/>
        </a:spcAft>
        <a:defRPr sz="4400">
          <a:solidFill>
            <a:schemeClr val="tx2"/>
          </a:solidFill>
          <a:latin typeface="Tahoma" pitchFamily="34" charset="0"/>
        </a:defRPr>
      </a:lvl6pPr>
      <a:lvl7pPr marL="914400" algn="l" rtl="0" eaLnBrk="0" fontAlgn="base" hangingPunct="0">
        <a:spcBef>
          <a:spcPct val="0"/>
        </a:spcBef>
        <a:spcAft>
          <a:spcPct val="0"/>
        </a:spcAft>
        <a:defRPr sz="4400">
          <a:solidFill>
            <a:schemeClr val="tx2"/>
          </a:solidFill>
          <a:latin typeface="Tahoma" pitchFamily="34" charset="0"/>
        </a:defRPr>
      </a:lvl7pPr>
      <a:lvl8pPr marL="1371600" algn="l" rtl="0" eaLnBrk="0" fontAlgn="base" hangingPunct="0">
        <a:spcBef>
          <a:spcPct val="0"/>
        </a:spcBef>
        <a:spcAft>
          <a:spcPct val="0"/>
        </a:spcAft>
        <a:defRPr sz="4400">
          <a:solidFill>
            <a:schemeClr val="tx2"/>
          </a:solidFill>
          <a:latin typeface="Tahoma" pitchFamily="34" charset="0"/>
        </a:defRPr>
      </a:lvl8pPr>
      <a:lvl9pPr marL="1828800" algn="l"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110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11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1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11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11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11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11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39939"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8916"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Arial" pitchFamily="34" charset="0"/>
              <a:buNone/>
              <a:defRPr sz="1000">
                <a:latin typeface="Arial" pitchFamily="34" charset="0"/>
              </a:defRPr>
            </a:lvl1pPr>
          </a:lstStyle>
          <a:p>
            <a:pPr>
              <a:defRPr/>
            </a:pPr>
            <a:endParaRPr lang="en-US"/>
          </a:p>
        </p:txBody>
      </p:sp>
      <p:sp>
        <p:nvSpPr>
          <p:cNvPr id="38917"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buFont typeface="Arial" pitchFamily="34" charset="0"/>
              <a:buNone/>
              <a:defRPr sz="1000">
                <a:latin typeface="Arial" pitchFamily="34" charset="0"/>
              </a:defRPr>
            </a:lvl1pPr>
          </a:lstStyle>
          <a:p>
            <a:pPr>
              <a:defRPr/>
            </a:pPr>
            <a:endParaRPr lang="en-US"/>
          </a:p>
        </p:txBody>
      </p:sp>
      <p:sp>
        <p:nvSpPr>
          <p:cNvPr id="38918"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Font typeface="Arial" pitchFamily="34" charset="0"/>
              <a:buNone/>
              <a:defRPr sz="1000">
                <a:latin typeface="Arial" pitchFamily="34" charset="0"/>
              </a:defRPr>
            </a:lvl1pPr>
          </a:lstStyle>
          <a:p>
            <a:pPr>
              <a:defRPr/>
            </a:pPr>
            <a:fld id="{9A7D759C-A08C-4702-A127-7762030BF9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529" r:id="rId1"/>
    <p:sldLayoutId id="2147490530" r:id="rId2"/>
    <p:sldLayoutId id="2147490531" r:id="rId3"/>
    <p:sldLayoutId id="2147490532" r:id="rId4"/>
    <p:sldLayoutId id="2147490533" r:id="rId5"/>
    <p:sldLayoutId id="2147490534" r:id="rId6"/>
    <p:sldLayoutId id="2147490535" r:id="rId7"/>
    <p:sldLayoutId id="2147490536" r:id="rId8"/>
    <p:sldLayoutId id="2147490537" r:id="rId9"/>
    <p:sldLayoutId id="2147490538" r:id="rId10"/>
    <p:sldLayoutId id="2147490539" r:id="rId11"/>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cs typeface="Arial" pitchFamily="34"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0" eaLnBrk="0" fontAlgn="base" hangingPunct="0">
        <a:spcBef>
          <a:spcPct val="0"/>
        </a:spcBef>
        <a:spcAft>
          <a:spcPct val="0"/>
        </a:spcAft>
        <a:defRPr sz="3900" b="1">
          <a:solidFill>
            <a:schemeClr val="tx2"/>
          </a:solidFill>
          <a:latin typeface="Arial" pitchFamily="34" charset="0"/>
          <a:cs typeface="Arial" pitchFamily="34" charset="0"/>
        </a:defRPr>
      </a:lvl6pPr>
      <a:lvl7pPr marL="914400" algn="l" rtl="0" eaLnBrk="0" fontAlgn="base" hangingPunct="0">
        <a:spcBef>
          <a:spcPct val="0"/>
        </a:spcBef>
        <a:spcAft>
          <a:spcPct val="0"/>
        </a:spcAft>
        <a:defRPr sz="3900" b="1">
          <a:solidFill>
            <a:schemeClr val="tx2"/>
          </a:solidFill>
          <a:latin typeface="Arial" pitchFamily="34" charset="0"/>
          <a:cs typeface="Arial" pitchFamily="34" charset="0"/>
        </a:defRPr>
      </a:lvl7pPr>
      <a:lvl8pPr marL="1371600" algn="l" rtl="0" eaLnBrk="0" fontAlgn="base" hangingPunct="0">
        <a:spcBef>
          <a:spcPct val="0"/>
        </a:spcBef>
        <a:spcAft>
          <a:spcPct val="0"/>
        </a:spcAft>
        <a:defRPr sz="3900" b="1">
          <a:solidFill>
            <a:schemeClr val="tx2"/>
          </a:solidFill>
          <a:latin typeface="Arial" pitchFamily="34" charset="0"/>
          <a:cs typeface="Arial" pitchFamily="34" charset="0"/>
        </a:defRPr>
      </a:lvl8pPr>
      <a:lvl9pPr marL="1828800" algn="l" rtl="0" eaLnBrk="0" fontAlgn="base" hangingPunct="0">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tx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tx2"/>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0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tx2"/>
        </a:buClr>
        <a:buSzPct val="70000"/>
        <a:buFont typeface="Wingdings" pitchFamily="2" charset="2"/>
        <a:buChar char="§"/>
        <a:defRPr sz="2000">
          <a:solidFill>
            <a:schemeClr val="tx1"/>
          </a:solidFill>
          <a:latin typeface="+mn-lt"/>
          <a:cs typeface="+mn-cs"/>
        </a:defRPr>
      </a:lvl5pPr>
      <a:lvl6pPr marL="2055813" indent="-315913" algn="l" rtl="0" eaLnBrk="0" fontAlgn="base" hangingPunct="0">
        <a:spcBef>
          <a:spcPct val="20000"/>
        </a:spcBef>
        <a:spcAft>
          <a:spcPct val="0"/>
        </a:spcAft>
        <a:buClr>
          <a:schemeClr val="tx2"/>
        </a:buClr>
        <a:buSzPct val="70000"/>
        <a:buFont typeface="Wingdings" pitchFamily="2" charset="2"/>
        <a:buChar char="§"/>
        <a:defRPr sz="2000">
          <a:solidFill>
            <a:schemeClr val="tx1"/>
          </a:solidFill>
          <a:latin typeface="+mn-lt"/>
          <a:cs typeface="+mn-cs"/>
        </a:defRPr>
      </a:lvl6pPr>
      <a:lvl7pPr marL="2513013" indent="-315913" algn="l" rtl="0" eaLnBrk="0" fontAlgn="base" hangingPunct="0">
        <a:spcBef>
          <a:spcPct val="20000"/>
        </a:spcBef>
        <a:spcAft>
          <a:spcPct val="0"/>
        </a:spcAft>
        <a:buClr>
          <a:schemeClr val="tx2"/>
        </a:buClr>
        <a:buSzPct val="70000"/>
        <a:buFont typeface="Wingdings" pitchFamily="2" charset="2"/>
        <a:buChar char="§"/>
        <a:defRPr sz="2000">
          <a:solidFill>
            <a:schemeClr val="tx1"/>
          </a:solidFill>
          <a:latin typeface="+mn-lt"/>
          <a:cs typeface="+mn-cs"/>
        </a:defRPr>
      </a:lvl7pPr>
      <a:lvl8pPr marL="2970213" indent="-315913" algn="l" rtl="0" eaLnBrk="0" fontAlgn="base" hangingPunct="0">
        <a:spcBef>
          <a:spcPct val="20000"/>
        </a:spcBef>
        <a:spcAft>
          <a:spcPct val="0"/>
        </a:spcAft>
        <a:buClr>
          <a:schemeClr val="tx2"/>
        </a:buClr>
        <a:buSzPct val="70000"/>
        <a:buFont typeface="Wingdings" pitchFamily="2" charset="2"/>
        <a:buChar char="§"/>
        <a:defRPr sz="2000">
          <a:solidFill>
            <a:schemeClr val="tx1"/>
          </a:solidFill>
          <a:latin typeface="+mn-lt"/>
          <a:cs typeface="+mn-cs"/>
        </a:defRPr>
      </a:lvl8pPr>
      <a:lvl9pPr marL="3427413" indent="-315913" algn="l" rtl="0" eaLnBrk="0" fontAlgn="base" hangingPunct="0">
        <a:spcBef>
          <a:spcPct val="20000"/>
        </a:spcBef>
        <a:spcAft>
          <a:spcPct val="0"/>
        </a:spcAft>
        <a:buClr>
          <a:schemeClr val="tx2"/>
        </a:buClr>
        <a:buSzPct val="7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40962" name="Freeform 12"/>
          <p:cNvSpPr>
            <a:spLocks noChangeArrowheads="1"/>
          </p:cNvSpPr>
          <p:nvPr/>
        </p:nvSpPr>
        <p:spPr bwMode="auto">
          <a:xfrm>
            <a:off x="715963" y="5002213"/>
            <a:ext cx="3802062" cy="1443037"/>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329" y="347"/>
                </a:moveTo>
                <a:lnTo>
                  <a:pt x="7156" y="682"/>
                </a:lnTo>
                <a:lnTo>
                  <a:pt x="5229" y="682"/>
                </a:lnTo>
                <a:lnTo>
                  <a:pt x="-328" y="345"/>
                </a:lnTo>
              </a:path>
            </a:pathLst>
          </a:custGeom>
          <a:solidFill>
            <a:srgbClr val="9DCADC">
              <a:alpha val="39999"/>
            </a:srgbClr>
          </a:solidFill>
          <a:ln w="9525">
            <a:noFill/>
            <a:miter lim="800000"/>
            <a:headEnd/>
            <a:tailEnd/>
          </a:ln>
        </p:spPr>
        <p:txBody>
          <a:bodyPr/>
          <a:lstStyle/>
          <a:p>
            <a:pPr>
              <a:buFont typeface="Arial" pitchFamily="34" charset="0"/>
              <a:buNone/>
              <a:defRPr/>
            </a:pPr>
            <a:endParaRPr lang="en-US">
              <a:solidFill>
                <a:srgbClr val="000000"/>
              </a:solidFill>
              <a:latin typeface="Lucida Sans Unicode" pitchFamily="34" charset="0"/>
              <a:cs typeface="Lucida Sans Unicode" pitchFamily="34" charset="0"/>
              <a:sym typeface="Lucida Sans Unicode" pitchFamily="34" charset="0"/>
            </a:endParaRPr>
          </a:p>
        </p:txBody>
      </p:sp>
      <p:sp>
        <p:nvSpPr>
          <p:cNvPr id="40963" name="Freeform 11"/>
          <p:cNvSpPr>
            <a:spLocks noChangeArrowheads="1"/>
          </p:cNvSpPr>
          <p:nvPr/>
        </p:nvSpPr>
        <p:spPr bwMode="auto">
          <a:xfrm>
            <a:off x="-34925" y="5784850"/>
            <a:ext cx="378301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a:noFill/>
            <a:miter lim="800000"/>
            <a:headEnd/>
            <a:tailEnd/>
          </a:ln>
        </p:spPr>
        <p:txBody>
          <a:bodyPr/>
          <a:lstStyle/>
          <a:p>
            <a:pPr>
              <a:buFont typeface="Arial" pitchFamily="34" charset="0"/>
              <a:buNone/>
              <a:defRPr/>
            </a:pPr>
            <a:endParaRPr lang="en-US">
              <a:solidFill>
                <a:srgbClr val="000000"/>
              </a:solidFill>
              <a:latin typeface="Lucida Sans Unicode" pitchFamily="34" charset="0"/>
              <a:cs typeface="Lucida Sans Unicode" pitchFamily="34" charset="0"/>
              <a:sym typeface="Lucida Sans Unicode" pitchFamily="34" charset="0"/>
            </a:endParaRPr>
          </a:p>
        </p:txBody>
      </p:sp>
      <p:sp>
        <p:nvSpPr>
          <p:cNvPr id="40964" name="Right Triangle 13"/>
          <p:cNvSpPr>
            <a:spLocks noChangeArrowheads="1"/>
          </p:cNvSpPr>
          <p:nvPr/>
        </p:nvSpPr>
        <p:spPr bwMode="auto">
          <a:xfrm>
            <a:off x="0" y="5791200"/>
            <a:ext cx="3397250" cy="1081088"/>
          </a:xfrm>
          <a:prstGeom prst="rtTriangle">
            <a:avLst/>
          </a:prstGeom>
          <a:blipFill dpi="0" rotWithShape="1">
            <a:blip r:embed="rId13" cstate="print">
              <a:alphaModFix amt="50000"/>
            </a:blip>
            <a:srcRect/>
            <a:tile tx="0" ty="0" sx="100000" sy="100000" flip="none" algn="tl"/>
          </a:blipFill>
          <a:ln w="9525">
            <a:noFill/>
            <a:miter lim="800000"/>
            <a:headEnd/>
            <a:tailEnd/>
          </a:ln>
        </p:spPr>
        <p:txBody>
          <a:bodyPr anchor="ctr"/>
          <a:lstStyle/>
          <a:p>
            <a:pPr algn="ctr">
              <a:buFont typeface="Arial" pitchFamily="34" charset="0"/>
              <a:buNone/>
              <a:defRPr/>
            </a:pPr>
            <a:endParaRPr lang="en-US">
              <a:solidFill>
                <a:srgbClr val="FFFFFF"/>
              </a:solidFill>
              <a:latin typeface="Lucida Sans Unicode" pitchFamily="34" charset="0"/>
              <a:cs typeface="Lucida Sans Unicode" pitchFamily="34" charset="0"/>
              <a:sym typeface="Lucida Sans Unicode" pitchFamily="34" charset="0"/>
            </a:endParaRPr>
          </a:p>
        </p:txBody>
      </p:sp>
      <p:sp>
        <p:nvSpPr>
          <p:cNvPr id="40965" name="Straight Connector 14"/>
          <p:cNvSpPr>
            <a:spLocks noChangeShapeType="1"/>
          </p:cNvSpPr>
          <p:nvPr/>
        </p:nvSpPr>
        <p:spPr bwMode="auto">
          <a:xfrm>
            <a:off x="0" y="5788025"/>
            <a:ext cx="3397250" cy="1084263"/>
          </a:xfrm>
          <a:prstGeom prst="line">
            <a:avLst/>
          </a:prstGeom>
          <a:noFill/>
          <a:ln w="12065" cap="flat" cmpd="sng">
            <a:solidFill>
              <a:schemeClr val="accent1"/>
            </a:solidFill>
            <a:round/>
            <a:headEnd/>
            <a:tailEnd/>
          </a:ln>
        </p:spPr>
        <p:txBody>
          <a:bodyPr/>
          <a:lstStyle/>
          <a:p>
            <a:pPr>
              <a:buFont typeface="Arial" pitchFamily="34" charset="0"/>
              <a:buNone/>
              <a:defRPr/>
            </a:pPr>
            <a:endParaRPr lang="en-US">
              <a:latin typeface="Arial" pitchFamily="34" charset="0"/>
            </a:endParaRPr>
          </a:p>
        </p:txBody>
      </p:sp>
      <p:sp>
        <p:nvSpPr>
          <p:cNvPr id="40966" name="Title Placeholder 8"/>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Lucida Sans Unicode" pitchFamily="34" charset="0"/>
              </a:rPr>
              <a:t>Click to edit Master title style</a:t>
            </a:r>
          </a:p>
        </p:txBody>
      </p:sp>
      <p:sp>
        <p:nvSpPr>
          <p:cNvPr id="40967" name="Text Placeholder 29"/>
          <p:cNvSpPr>
            <a:spLocks noGrp="1" noChangeArrowheads="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Lucida Sans Unicode" pitchFamily="34" charset="0"/>
              </a:rPr>
              <a:t>Click to edit Master text styles</a:t>
            </a:r>
          </a:p>
          <a:p>
            <a:pPr lvl="1"/>
            <a:r>
              <a:rPr lang="en-US" altLang="zh-CN" smtClean="0">
                <a:sym typeface="Lucida Sans Unicode" pitchFamily="34" charset="0"/>
              </a:rPr>
              <a:t>Second level</a:t>
            </a:r>
          </a:p>
          <a:p>
            <a:pPr lvl="2"/>
            <a:r>
              <a:rPr lang="en-US" altLang="zh-CN" smtClean="0">
                <a:sym typeface="Lucida Sans Unicode" pitchFamily="34" charset="0"/>
              </a:rPr>
              <a:t>Third level</a:t>
            </a:r>
          </a:p>
          <a:p>
            <a:pPr lvl="3"/>
            <a:r>
              <a:rPr lang="en-US" altLang="zh-CN" smtClean="0">
                <a:sym typeface="Lucida Sans Unicode" pitchFamily="34" charset="0"/>
              </a:rPr>
              <a:t>Fourth level</a:t>
            </a:r>
          </a:p>
          <a:p>
            <a:pPr lvl="4"/>
            <a:r>
              <a:rPr lang="en-US" altLang="zh-CN" smtClean="0">
                <a:sym typeface="Lucida Sans Unicode" pitchFamily="34" charset="0"/>
              </a:rPr>
              <a:t>Fifth level</a:t>
            </a:r>
          </a:p>
        </p:txBody>
      </p:sp>
      <p:sp>
        <p:nvSpPr>
          <p:cNvPr id="40968" name="Date Placeholder 9"/>
          <p:cNvSpPr>
            <a:spLocks noGrp="1" noChangeArrowheads="1"/>
          </p:cNvSpPr>
          <p:nvPr>
            <p:ph type="dt" sz="half" idx="2"/>
          </p:nvPr>
        </p:nvSpPr>
        <p:spPr bwMode="auto">
          <a:xfrm>
            <a:off x="6727825" y="6407150"/>
            <a:ext cx="1919288" cy="366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buFont typeface="Arial" pitchFamily="34" charset="0"/>
              <a:buNone/>
              <a:defRPr sz="1000">
                <a:latin typeface="Arial" pitchFamily="34" charset="0"/>
              </a:defRPr>
            </a:lvl1pPr>
          </a:lstStyle>
          <a:p>
            <a:pPr>
              <a:defRPr/>
            </a:pPr>
            <a:fld id="{C04FB4EC-CA2C-4B9A-A9AE-3234E0C3A8E8}" type="datetime1">
              <a:rPr lang="en-US" altLang="zh-CN"/>
              <a:pPr>
                <a:defRPr/>
              </a:pPr>
              <a:t>6/24/2014</a:t>
            </a:fld>
            <a:endParaRPr lang="en-US" altLang="zh-CN"/>
          </a:p>
        </p:txBody>
      </p:sp>
      <p:sp>
        <p:nvSpPr>
          <p:cNvPr id="40969" name="Footer Placeholder 21"/>
          <p:cNvSpPr>
            <a:spLocks noGrp="1" noChangeArrowheads="1"/>
          </p:cNvSpPr>
          <p:nvPr>
            <p:ph type="ftr" sz="quarter" idx="3"/>
          </p:nvPr>
        </p:nvSpPr>
        <p:spPr bwMode="auto">
          <a:xfrm>
            <a:off x="4379913" y="6407150"/>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buFont typeface="Arial" pitchFamily="34" charset="0"/>
              <a:buNone/>
              <a:defRPr sz="1000">
                <a:latin typeface="Arial" pitchFamily="34" charset="0"/>
              </a:defRPr>
            </a:lvl1pPr>
          </a:lstStyle>
          <a:p>
            <a:pPr>
              <a:defRPr/>
            </a:pPr>
            <a:r>
              <a:rPr lang="en-US" altLang="zh-CN"/>
              <a:t>Prof. M.P.Poonia, Director, NITTTR, Chandigarh</a:t>
            </a:r>
          </a:p>
        </p:txBody>
      </p:sp>
      <p:sp>
        <p:nvSpPr>
          <p:cNvPr id="40970" name="Slide Number Placeholder 17"/>
          <p:cNvSpPr>
            <a:spLocks noGrp="1" noChangeArrowheads="1"/>
          </p:cNvSpPr>
          <p:nvPr>
            <p:ph type="sldNum" sz="quarter" idx="4"/>
          </p:nvPr>
        </p:nvSpPr>
        <p:spPr bwMode="auto">
          <a:xfrm>
            <a:off x="8647113" y="6407150"/>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buFont typeface="Arial" pitchFamily="34" charset="0"/>
              <a:buNone/>
              <a:defRPr sz="1000" b="1">
                <a:latin typeface="Arial" pitchFamily="34" charset="0"/>
              </a:defRPr>
            </a:lvl1pPr>
          </a:lstStyle>
          <a:p>
            <a:pPr>
              <a:defRPr/>
            </a:pPr>
            <a:fld id="{6B6FFE47-F9A3-44A3-8A5A-A4D617491FA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917" r:id="rId1"/>
    <p:sldLayoutId id="2147490918" r:id="rId2"/>
    <p:sldLayoutId id="2147490919" r:id="rId3"/>
    <p:sldLayoutId id="2147490920" r:id="rId4"/>
    <p:sldLayoutId id="2147490921" r:id="rId5"/>
    <p:sldLayoutId id="2147490922" r:id="rId6"/>
    <p:sldLayoutId id="2147490923" r:id="rId7"/>
    <p:sldLayoutId id="2147490924" r:id="rId8"/>
    <p:sldLayoutId id="2147490925" r:id="rId9"/>
    <p:sldLayoutId id="2147490926" r:id="rId10"/>
    <p:sldLayoutId id="2147490927" r:id="rId11"/>
  </p:sldLayoutIdLst>
  <p:hf sldNum="0" hdr="0"/>
  <p:txStyles>
    <p:titleStyle>
      <a:lvl1pPr algn="l" rtl="0" eaLnBrk="0" fontAlgn="base" hangingPunct="0">
        <a:spcBef>
          <a:spcPct val="0"/>
        </a:spcBef>
        <a:spcAft>
          <a:spcPct val="0"/>
        </a:spcAft>
        <a:defRPr sz="4100" b="1">
          <a:solidFill>
            <a:schemeClr val="tx2"/>
          </a:solidFill>
          <a:latin typeface="+mj-lt"/>
          <a:ea typeface="+mj-ea"/>
          <a:cs typeface="+mj-cs"/>
          <a:sym typeface="Lucida Sans Unicode" pitchFamily="34" charset="0"/>
        </a:defRPr>
      </a:lvl1pPr>
      <a:lvl2pPr algn="l" rtl="0" eaLnBrk="0" fontAlgn="base" hangingPunct="0">
        <a:spcBef>
          <a:spcPct val="0"/>
        </a:spcBef>
        <a:spcAft>
          <a:spcPct val="0"/>
        </a:spcAft>
        <a:defRPr sz="4100" b="1">
          <a:solidFill>
            <a:schemeClr val="tx2"/>
          </a:solidFill>
          <a:latin typeface="Lucida Sans Unicode" pitchFamily="34" charset="0"/>
          <a:ea typeface="SimHei" pitchFamily="49" charset="-122"/>
          <a:sym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ea typeface="SimHei" pitchFamily="49" charset="-122"/>
          <a:sym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ea typeface="SimHei" pitchFamily="49" charset="-122"/>
          <a:sym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ea typeface="SimHei" pitchFamily="49" charset="-122"/>
          <a:sym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ea typeface="SimHei" pitchFamily="49" charset="-122"/>
          <a:sym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ea typeface="SimHei" pitchFamily="49" charset="-122"/>
          <a:sym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ea typeface="SimHei" pitchFamily="49" charset="-122"/>
          <a:sym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ea typeface="SimHei" pitchFamily="49" charset="-122"/>
          <a:sym typeface="Lucida Sans Unicode" pitchFamily="34" charset="0"/>
        </a:defRPr>
      </a:lvl9pPr>
    </p:titleStyle>
    <p:bodyStyle>
      <a:lvl1pPr marL="365125" indent="-254000" algn="l" defTabSz="0"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sym typeface="Lucida Sans Unicode" pitchFamily="34" charset="0"/>
        </a:defRPr>
      </a:lvl1pPr>
      <a:lvl2pPr marL="622300" indent="-228600" algn="l" defTabSz="0" rtl="0" eaLnBrk="0" fontAlgn="base" hangingPunct="0">
        <a:spcBef>
          <a:spcPts val="325"/>
        </a:spcBef>
        <a:spcAft>
          <a:spcPct val="0"/>
        </a:spcAft>
        <a:buClr>
          <a:schemeClr val="accent1"/>
        </a:buClr>
        <a:buSzPct val="68000"/>
        <a:buFont typeface="Verdana" pitchFamily="34" charset="0"/>
        <a:buChar char="◦"/>
        <a:defRPr sz="2300">
          <a:solidFill>
            <a:schemeClr val="tx1"/>
          </a:solidFill>
          <a:latin typeface="+mn-lt"/>
          <a:ea typeface="+mn-ea"/>
          <a:sym typeface="Lucida Sans Unicode" pitchFamily="34" charset="0"/>
        </a:defRPr>
      </a:lvl2pPr>
      <a:lvl3pPr marL="860425" indent="-228600" algn="l" defTabSz="0"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sym typeface="Lucida Sans Unicode" pitchFamily="34" charset="0"/>
        </a:defRPr>
      </a:lvl3pPr>
      <a:lvl4pPr marL="1143000" indent="-228600" algn="l" defTabSz="0" rtl="0" eaLnBrk="0" fontAlgn="base" hangingPunct="0">
        <a:spcBef>
          <a:spcPts val="350"/>
        </a:spcBef>
        <a:spcAft>
          <a:spcPct val="0"/>
        </a:spcAft>
        <a:buClr>
          <a:schemeClr val="accent2"/>
        </a:buClr>
        <a:buSzPct val="100000"/>
        <a:buFont typeface="Wingdings 2" pitchFamily="18" charset="2"/>
        <a:buChar char=""/>
        <a:defRPr sz="1900">
          <a:solidFill>
            <a:schemeClr val="tx1"/>
          </a:solidFill>
          <a:latin typeface="+mn-lt"/>
          <a:ea typeface="+mn-ea"/>
          <a:sym typeface="Lucida Sans Unicode" pitchFamily="34" charset="0"/>
        </a:defRPr>
      </a:lvl4pPr>
      <a:lvl5pPr marL="1371600" indent="-228600" algn="l" defTabSz="0" rtl="0" eaLnBrk="0" fontAlgn="base" hangingPunct="0">
        <a:spcBef>
          <a:spcPts val="350"/>
        </a:spcBef>
        <a:spcAft>
          <a:spcPct val="0"/>
        </a:spcAft>
        <a:buClr>
          <a:schemeClr val="accent2"/>
        </a:buClr>
        <a:buSzPct val="100000"/>
        <a:buFont typeface="Wingdings 2" pitchFamily="18" charset="2"/>
        <a:buChar char=""/>
        <a:defRPr sz="2000">
          <a:solidFill>
            <a:schemeClr val="tx1"/>
          </a:solidFill>
          <a:latin typeface="+mn-lt"/>
          <a:ea typeface="+mn-ea"/>
          <a:sym typeface="Lucida Sans Unicode" pitchFamily="34" charset="0"/>
        </a:defRPr>
      </a:lvl5pPr>
      <a:lvl6pPr marL="1828800" indent="-228600" algn="l" defTabSz="0" rtl="0" fontAlgn="base">
        <a:spcBef>
          <a:spcPts val="350"/>
        </a:spcBef>
        <a:spcAft>
          <a:spcPct val="0"/>
        </a:spcAft>
        <a:buClr>
          <a:schemeClr val="accent2"/>
        </a:buClr>
        <a:buSzPct val="100000"/>
        <a:buFont typeface="Wingdings 2" pitchFamily="18" charset="2"/>
        <a:buChar char=""/>
        <a:defRPr>
          <a:solidFill>
            <a:schemeClr val="tx1"/>
          </a:solidFill>
          <a:latin typeface="+mn-lt"/>
          <a:ea typeface="+mn-ea"/>
          <a:sym typeface="Lucida Sans Unicode" pitchFamily="34" charset="0"/>
        </a:defRPr>
      </a:lvl6pPr>
      <a:lvl7pPr marL="2286000" indent="-228600" algn="l" defTabSz="0" rtl="0" fontAlgn="base">
        <a:spcBef>
          <a:spcPts val="350"/>
        </a:spcBef>
        <a:spcAft>
          <a:spcPct val="0"/>
        </a:spcAft>
        <a:buClr>
          <a:schemeClr val="accent2"/>
        </a:buClr>
        <a:buSzPct val="100000"/>
        <a:buFont typeface="Wingdings 2" pitchFamily="18" charset="2"/>
        <a:buChar char=""/>
        <a:defRPr>
          <a:solidFill>
            <a:schemeClr val="tx1"/>
          </a:solidFill>
          <a:latin typeface="+mn-lt"/>
          <a:ea typeface="+mn-ea"/>
          <a:sym typeface="Lucida Sans Unicode" pitchFamily="34" charset="0"/>
        </a:defRPr>
      </a:lvl7pPr>
      <a:lvl8pPr marL="2743200" indent="-228600" algn="l" defTabSz="0" rtl="0" fontAlgn="base">
        <a:spcBef>
          <a:spcPts val="350"/>
        </a:spcBef>
        <a:spcAft>
          <a:spcPct val="0"/>
        </a:spcAft>
        <a:buClr>
          <a:schemeClr val="accent2"/>
        </a:buClr>
        <a:buSzPct val="100000"/>
        <a:buFont typeface="Wingdings 2" pitchFamily="18" charset="2"/>
        <a:buChar char=""/>
        <a:defRPr>
          <a:solidFill>
            <a:schemeClr val="tx1"/>
          </a:solidFill>
          <a:latin typeface="+mn-lt"/>
          <a:ea typeface="+mn-ea"/>
          <a:sym typeface="Lucida Sans Unicode" pitchFamily="34" charset="0"/>
        </a:defRPr>
      </a:lvl8pPr>
      <a:lvl9pPr marL="3200400" indent="-228600" algn="l" defTabSz="0" rtl="0" fontAlgn="base">
        <a:spcBef>
          <a:spcPts val="350"/>
        </a:spcBef>
        <a:spcAft>
          <a:spcPct val="0"/>
        </a:spcAft>
        <a:buClr>
          <a:schemeClr val="accent2"/>
        </a:buClr>
        <a:buSzPct val="100000"/>
        <a:buFont typeface="Wingdings 2" pitchFamily="18" charset="2"/>
        <a:buChar char=""/>
        <a:defRPr>
          <a:solidFill>
            <a:schemeClr val="tx1"/>
          </a:solidFill>
          <a:latin typeface="+mn-lt"/>
          <a:ea typeface="+mn-ea"/>
          <a:sym typeface="Lucida Sans Unicode"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11266"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Calibri" pitchFamily="34" charset="0"/>
              </a:rPr>
              <a:t>Click to edit Master title style</a:t>
            </a:r>
          </a:p>
        </p:txBody>
      </p:sp>
      <p:sp>
        <p:nvSpPr>
          <p:cNvPr id="11267" name="Text Placehold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Calibri" pitchFamily="34" charset="0"/>
              </a:rPr>
              <a:t>Click to edit Master text styles</a:t>
            </a:r>
          </a:p>
          <a:p>
            <a:pPr lvl="1"/>
            <a:r>
              <a:rPr lang="en-US" altLang="zh-CN" smtClean="0">
                <a:sym typeface="Calibri" pitchFamily="34" charset="0"/>
              </a:rPr>
              <a:t>Second level</a:t>
            </a:r>
          </a:p>
          <a:p>
            <a:pPr lvl="2"/>
            <a:r>
              <a:rPr lang="en-US" altLang="zh-CN" smtClean="0">
                <a:sym typeface="Calibri" pitchFamily="34" charset="0"/>
              </a:rPr>
              <a:t>Third level</a:t>
            </a:r>
          </a:p>
          <a:p>
            <a:pPr lvl="3"/>
            <a:r>
              <a:rPr lang="en-US" altLang="zh-CN" smtClean="0">
                <a:sym typeface="Calibri" pitchFamily="34" charset="0"/>
              </a:rPr>
              <a:t>Fourth level</a:t>
            </a:r>
          </a:p>
          <a:p>
            <a:pPr lvl="4"/>
            <a:r>
              <a:rPr lang="en-US" altLang="zh-CN" smtClean="0">
                <a:sym typeface="Calibri" pitchFamily="34" charset="0"/>
              </a:rPr>
              <a:t>Fifth level</a:t>
            </a:r>
          </a:p>
        </p:txBody>
      </p:sp>
      <p:sp>
        <p:nvSpPr>
          <p:cNvPr id="8196" name="Date Placeholder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Arial" pitchFamily="34" charset="0"/>
              </a:defRPr>
            </a:lvl1pPr>
          </a:lstStyle>
          <a:p>
            <a:pPr>
              <a:defRPr/>
            </a:pPr>
            <a:fld id="{E39A0C75-CE3F-4114-A149-4A0AD5C09844}" type="datetime1">
              <a:rPr lang="en-US" altLang="en-US"/>
              <a:pPr>
                <a:defRPr/>
              </a:pPr>
              <a:t>6/24/2014</a:t>
            </a:fld>
            <a:endParaRPr lang="en-US"/>
          </a:p>
        </p:txBody>
      </p:sp>
      <p:sp>
        <p:nvSpPr>
          <p:cNvPr id="8197" name="Footer Placeholder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latin typeface="Arial" pitchFamily="34" charset="0"/>
              </a:defRPr>
            </a:lvl1pPr>
          </a:lstStyle>
          <a:p>
            <a:pPr>
              <a:defRPr/>
            </a:pPr>
            <a:endParaRPr lang="en-US"/>
          </a:p>
        </p:txBody>
      </p:sp>
      <p:sp>
        <p:nvSpPr>
          <p:cNvPr id="8198" name="Slide Number Placeholder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9F5D2EC7-621F-4311-8068-A2F7FDB2D4F2}" type="slidenum">
              <a:rPr lang="en-US"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17" r:id="rId1"/>
    <p:sldLayoutId id="2147490618" r:id="rId2"/>
    <p:sldLayoutId id="2147490619" r:id="rId3"/>
    <p:sldLayoutId id="2147490620" r:id="rId4"/>
    <p:sldLayoutId id="2147490621" r:id="rId5"/>
    <p:sldLayoutId id="2147490622" r:id="rId6"/>
    <p:sldLayoutId id="2147490623" r:id="rId7"/>
    <p:sldLayoutId id="2147490624" r:id="rId8"/>
    <p:sldLayoutId id="2147490625" r:id="rId9"/>
    <p:sldLayoutId id="2147490626" r:id="rId10"/>
    <p:sldLayoutId id="2147490627" r:id="rId11"/>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SimSun"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SimSun"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17410" name="Title Placeholder 1"/>
          <p:cNvSpPr>
            <a:spLocks noGrp="1" noChangeArrowheads="1"/>
          </p:cNvSpPr>
          <p:nvPr>
            <p:ph type="title" idx="4294967295"/>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Calibri" pitchFamily="34" charset="0"/>
              </a:rPr>
              <a:t>Click to edit Master title style</a:t>
            </a:r>
          </a:p>
        </p:txBody>
      </p:sp>
      <p:sp>
        <p:nvSpPr>
          <p:cNvPr id="17411" name="Text Placehold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Calibri" pitchFamily="34" charset="0"/>
              </a:rPr>
              <a:t>Click to edit Master text styles</a:t>
            </a:r>
          </a:p>
          <a:p>
            <a:pPr lvl="1"/>
            <a:r>
              <a:rPr lang="en-US" altLang="zh-CN" smtClean="0">
                <a:sym typeface="Calibri" pitchFamily="34" charset="0"/>
              </a:rPr>
              <a:t>Second level</a:t>
            </a:r>
          </a:p>
          <a:p>
            <a:pPr lvl="2"/>
            <a:r>
              <a:rPr lang="en-US" altLang="zh-CN" smtClean="0">
                <a:sym typeface="Calibri" pitchFamily="34" charset="0"/>
              </a:rPr>
              <a:t>Third level</a:t>
            </a:r>
          </a:p>
          <a:p>
            <a:pPr lvl="3"/>
            <a:r>
              <a:rPr lang="en-US" altLang="zh-CN" smtClean="0">
                <a:sym typeface="Calibri" pitchFamily="34" charset="0"/>
              </a:rPr>
              <a:t>Fourth level</a:t>
            </a:r>
          </a:p>
          <a:p>
            <a:pPr lvl="4"/>
            <a:r>
              <a:rPr lang="en-US" altLang="zh-CN" smtClean="0">
                <a:sym typeface="Calibri" pitchFamily="34" charset="0"/>
              </a:rPr>
              <a:t>Fifth level</a:t>
            </a:r>
          </a:p>
        </p:txBody>
      </p:sp>
      <p:sp>
        <p:nvSpPr>
          <p:cNvPr id="15364" name="Slide Number Placeholder 5"/>
          <p:cNvSpPr>
            <a:spLocks noGrp="1" noChangeArrowheads="1"/>
          </p:cNvSpPr>
          <p:nvPr>
            <p:ph type="sldNum" sz="quarter" idx="4"/>
          </p:nvPr>
        </p:nvSpPr>
        <p:spPr bwMode="auto">
          <a:xfrm>
            <a:off x="6477000" y="640080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mn-lt"/>
                <a:sym typeface="MS PGothic" pitchFamily="34" charset="-128"/>
              </a:defRPr>
            </a:lvl1pPr>
          </a:lstStyle>
          <a:p>
            <a:pPr>
              <a:defRPr/>
            </a:pPr>
            <a:fld id="{8BAA887A-36E0-4794-AB67-C044B7FD9335}" type="slidenum">
              <a:rPr lang="en-US"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83" r:id="rId1"/>
    <p:sldLayoutId id="2147490684" r:id="rId2"/>
    <p:sldLayoutId id="2147490685" r:id="rId3"/>
    <p:sldLayoutId id="2147490686" r:id="rId4"/>
    <p:sldLayoutId id="2147490687" r:id="rId5"/>
    <p:sldLayoutId id="2147490688" r:id="rId6"/>
    <p:sldLayoutId id="2147490689" r:id="rId7"/>
    <p:sldLayoutId id="2147490690" r:id="rId8"/>
    <p:sldLayoutId id="2147490691" r:id="rId9"/>
    <p:sldLayoutId id="2147490692" r:id="rId10"/>
    <p:sldLayoutId id="2147490693" r:id="rId11"/>
    <p:sldLayoutId id="2147490694" r:id="rId12"/>
  </p:sldLayoutIdLst>
  <p:txStyles>
    <p:titleStyle>
      <a:lvl1pPr algn="l" rtl="0" eaLnBrk="0" fontAlgn="base" hangingPunct="0">
        <a:spcBef>
          <a:spcPct val="0"/>
        </a:spcBef>
        <a:spcAft>
          <a:spcPct val="0"/>
        </a:spcAft>
        <a:defRPr sz="3200">
          <a:solidFill>
            <a:srgbClr val="595959"/>
          </a:solidFill>
          <a:latin typeface="+mj-lt"/>
          <a:ea typeface="+mj-ea"/>
          <a:cs typeface="+mj-cs"/>
          <a:sym typeface="Calibri" pitchFamily="34" charset="0"/>
        </a:defRPr>
      </a:lvl1pPr>
      <a:lvl2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2pPr>
      <a:lvl3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3pPr>
      <a:lvl4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4pPr>
      <a:lvl5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5pPr>
      <a:lvl6pPr marL="4572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6pPr>
      <a:lvl7pPr marL="9144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7pPr>
      <a:lvl8pPr marL="13716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8pPr>
      <a:lvl9pPr marL="18288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9pPr>
    </p:titleStyle>
    <p:bodyStyle>
      <a:lvl1pPr marL="342900" indent="-342900" algn="l" defTabSz="0" rtl="0" eaLnBrk="0" fontAlgn="base" hangingPunct="0">
        <a:spcBef>
          <a:spcPct val="20000"/>
        </a:spcBef>
        <a:spcAft>
          <a:spcPct val="0"/>
        </a:spcAft>
        <a:buClr>
          <a:srgbClr val="558ED5"/>
        </a:buClr>
        <a:buFont typeface="Arial" charset="0"/>
        <a:buChar char="•"/>
        <a:defRPr sz="3200">
          <a:solidFill>
            <a:srgbClr val="595959"/>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Clr>
          <a:srgbClr val="558ED5"/>
        </a:buClr>
        <a:buFont typeface="Arial" charset="0"/>
        <a:buChar char="•"/>
        <a:defRPr sz="2800">
          <a:solidFill>
            <a:srgbClr val="595959"/>
          </a:solidFill>
          <a:latin typeface="+mn-lt"/>
          <a:ea typeface="+mn-ea"/>
          <a:sym typeface="Calibri" pitchFamily="34" charset="0"/>
        </a:defRPr>
      </a:lvl2pPr>
      <a:lvl3pPr marL="1143000" indent="-228600" algn="l" defTabSz="0" rtl="0" eaLnBrk="0" fontAlgn="base" hangingPunct="0">
        <a:spcBef>
          <a:spcPct val="20000"/>
        </a:spcBef>
        <a:spcAft>
          <a:spcPct val="0"/>
        </a:spcAft>
        <a:buClr>
          <a:srgbClr val="558ED5"/>
        </a:buClr>
        <a:buFont typeface="Arial" charset="0"/>
        <a:buChar char="•"/>
        <a:defRPr sz="2400">
          <a:solidFill>
            <a:srgbClr val="595959"/>
          </a:solidFill>
          <a:latin typeface="+mn-lt"/>
          <a:ea typeface="+mn-ea"/>
          <a:sym typeface="Calibri" pitchFamily="34" charset="0"/>
        </a:defRPr>
      </a:lvl3pPr>
      <a:lvl4pPr marL="1600200" indent="-228600" algn="l" defTabSz="0" rtl="0" eaLnBrk="0" fontAlgn="base" hangingPunct="0">
        <a:spcBef>
          <a:spcPct val="20000"/>
        </a:spcBef>
        <a:spcAft>
          <a:spcPct val="0"/>
        </a:spcAft>
        <a:buClr>
          <a:srgbClr val="558ED5"/>
        </a:buClr>
        <a:buFont typeface="Arial" charset="0"/>
        <a:buChar char="•"/>
        <a:defRPr sz="2000">
          <a:solidFill>
            <a:srgbClr val="595959"/>
          </a:solidFill>
          <a:latin typeface="+mn-lt"/>
          <a:ea typeface="+mn-ea"/>
          <a:sym typeface="Calibri" pitchFamily="34" charset="0"/>
        </a:defRPr>
      </a:lvl4pPr>
      <a:lvl5pPr marL="2057400" indent="-228600" algn="l" defTabSz="0" rtl="0" eaLnBrk="0" fontAlgn="base" hangingPunct="0">
        <a:spcBef>
          <a:spcPct val="20000"/>
        </a:spcBef>
        <a:spcAft>
          <a:spcPct val="0"/>
        </a:spcAft>
        <a:buClr>
          <a:srgbClr val="558ED5"/>
        </a:buClr>
        <a:buFont typeface="Arial" charset="0"/>
        <a:buChar char="•"/>
        <a:defRPr sz="2000">
          <a:solidFill>
            <a:srgbClr val="595959"/>
          </a:solidFill>
          <a:latin typeface="+mn-lt"/>
          <a:ea typeface="+mn-ea"/>
          <a:sym typeface="Calibri" pitchFamily="34" charset="0"/>
        </a:defRPr>
      </a:lvl5pPr>
      <a:lvl6pPr marL="25146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6pPr>
      <a:lvl7pPr marL="29718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7pPr>
      <a:lvl8pPr marL="34290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8pPr>
      <a:lvl9pPr marL="38862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17410" name="AutoShape 5"/>
          <p:cNvSpPr>
            <a:spLocks noChangeArrowheads="1"/>
          </p:cNvSpPr>
          <p:nvPr/>
        </p:nvSpPr>
        <p:spPr bwMode="auto">
          <a:xfrm>
            <a:off x="40957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12.00</a:t>
            </a:r>
            <a:endParaRPr lang="en-US" altLang="zh-CN">
              <a:latin typeface="Arial" pitchFamily="34" charset="0"/>
            </a:endParaRPr>
          </a:p>
        </p:txBody>
      </p:sp>
      <p:sp>
        <p:nvSpPr>
          <p:cNvPr id="17411" name="AutoShape 6"/>
          <p:cNvSpPr>
            <a:spLocks noChangeArrowheads="1"/>
          </p:cNvSpPr>
          <p:nvPr/>
        </p:nvSpPr>
        <p:spPr bwMode="auto">
          <a:xfrm>
            <a:off x="-350838" y="6477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003366"/>
                </a:solidFill>
                <a:latin typeface="Arial" pitchFamily="34" charset="0"/>
                <a:ea typeface="MS PGothic" pitchFamily="34" charset="-128"/>
                <a:sym typeface="Arial" pitchFamily="34" charset="0"/>
              </a:rPr>
              <a:t>8.70</a:t>
            </a:r>
            <a:endParaRPr lang="en-US" altLang="zh-CN">
              <a:latin typeface="Arial" pitchFamily="34" charset="0"/>
            </a:endParaRPr>
          </a:p>
        </p:txBody>
      </p:sp>
      <p:sp>
        <p:nvSpPr>
          <p:cNvPr id="17412" name="AutoShape 7"/>
          <p:cNvSpPr>
            <a:spLocks noChangeArrowheads="1"/>
          </p:cNvSpPr>
          <p:nvPr/>
        </p:nvSpPr>
        <p:spPr bwMode="auto">
          <a:xfrm>
            <a:off x="-350838" y="531495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5.48</a:t>
            </a:r>
            <a:endParaRPr lang="en-US" altLang="zh-CN">
              <a:latin typeface="Arial" pitchFamily="34" charset="0"/>
            </a:endParaRPr>
          </a:p>
        </p:txBody>
      </p:sp>
      <p:sp>
        <p:nvSpPr>
          <p:cNvPr id="17413" name="AutoShape 8"/>
          <p:cNvSpPr>
            <a:spLocks noChangeArrowheads="1"/>
          </p:cNvSpPr>
          <p:nvPr/>
        </p:nvSpPr>
        <p:spPr bwMode="auto">
          <a:xfrm>
            <a:off x="-350838" y="16764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4.63</a:t>
            </a:r>
            <a:endParaRPr lang="en-US" altLang="zh-CN">
              <a:latin typeface="Arial" pitchFamily="34" charset="0"/>
            </a:endParaRPr>
          </a:p>
        </p:txBody>
      </p:sp>
      <p:sp>
        <p:nvSpPr>
          <p:cNvPr id="17414" name="AutoShape 9"/>
          <p:cNvSpPr>
            <a:spLocks noChangeArrowheads="1"/>
          </p:cNvSpPr>
          <p:nvPr/>
        </p:nvSpPr>
        <p:spPr bwMode="auto">
          <a:xfrm>
            <a:off x="-350838" y="381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8.24</a:t>
            </a:r>
            <a:endParaRPr lang="en-US" altLang="zh-CN">
              <a:latin typeface="Arial" pitchFamily="34" charset="0"/>
            </a:endParaRPr>
          </a:p>
        </p:txBody>
      </p:sp>
      <p:sp>
        <p:nvSpPr>
          <p:cNvPr id="17415" name="AutoShape 10"/>
          <p:cNvSpPr>
            <a:spLocks noChangeArrowheads="1"/>
          </p:cNvSpPr>
          <p:nvPr/>
        </p:nvSpPr>
        <p:spPr bwMode="auto">
          <a:xfrm>
            <a:off x="-350838" y="12827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5.73</a:t>
            </a:r>
            <a:endParaRPr lang="en-US" altLang="zh-CN">
              <a:latin typeface="Arial" pitchFamily="34" charset="0"/>
            </a:endParaRPr>
          </a:p>
        </p:txBody>
      </p:sp>
      <p:sp>
        <p:nvSpPr>
          <p:cNvPr id="17416" name="AutoShape 11"/>
          <p:cNvSpPr>
            <a:spLocks noChangeArrowheads="1"/>
          </p:cNvSpPr>
          <p:nvPr/>
        </p:nvSpPr>
        <p:spPr bwMode="auto">
          <a:xfrm>
            <a:off x="-350838" y="1450975"/>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5.27</a:t>
            </a:r>
            <a:endParaRPr lang="en-US" altLang="zh-CN">
              <a:latin typeface="Arial" pitchFamily="34" charset="0"/>
            </a:endParaRPr>
          </a:p>
        </p:txBody>
      </p:sp>
      <p:sp>
        <p:nvSpPr>
          <p:cNvPr id="17417" name="AutoShape 12"/>
          <p:cNvSpPr>
            <a:spLocks noChangeArrowheads="1"/>
          </p:cNvSpPr>
          <p:nvPr/>
        </p:nvSpPr>
        <p:spPr bwMode="auto">
          <a:xfrm>
            <a:off x="8461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10.70</a:t>
            </a:r>
            <a:endParaRPr lang="en-US" altLang="zh-CN">
              <a:latin typeface="Arial" pitchFamily="34" charset="0"/>
            </a:endParaRPr>
          </a:p>
        </p:txBody>
      </p:sp>
      <p:sp>
        <p:nvSpPr>
          <p:cNvPr id="17418" name="AutoShape 13"/>
          <p:cNvSpPr>
            <a:spLocks noChangeArrowheads="1"/>
          </p:cNvSpPr>
          <p:nvPr/>
        </p:nvSpPr>
        <p:spPr bwMode="auto">
          <a:xfrm>
            <a:off x="845502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12.20</a:t>
            </a:r>
            <a:endParaRPr lang="en-US" altLang="zh-CN">
              <a:latin typeface="Arial" pitchFamily="34" charset="0"/>
            </a:endParaRPr>
          </a:p>
        </p:txBody>
      </p:sp>
      <p:sp>
        <p:nvSpPr>
          <p:cNvPr id="17419" name="AutoShape 16"/>
          <p:cNvSpPr>
            <a:spLocks noChangeArrowheads="1"/>
          </p:cNvSpPr>
          <p:nvPr/>
        </p:nvSpPr>
        <p:spPr bwMode="auto">
          <a:xfrm>
            <a:off x="45672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0.50</a:t>
            </a:r>
            <a:endParaRPr lang="en-US" altLang="zh-CN">
              <a:latin typeface="Arial" pitchFamily="34" charset="0"/>
            </a:endParaRPr>
          </a:p>
        </p:txBody>
      </p:sp>
      <p:sp>
        <p:nvSpPr>
          <p:cNvPr id="17420" name="AutoShape 17"/>
          <p:cNvSpPr>
            <a:spLocks noChangeArrowheads="1"/>
          </p:cNvSpPr>
          <p:nvPr/>
        </p:nvSpPr>
        <p:spPr bwMode="auto">
          <a:xfrm>
            <a:off x="-350838" y="2119313"/>
            <a:ext cx="342900" cy="160337"/>
          </a:xfrm>
          <a:prstGeom prst="homePlate">
            <a:avLst>
              <a:gd name="adj" fmla="val 57802"/>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3.41</a:t>
            </a:r>
            <a:endParaRPr lang="en-US" altLang="zh-CN">
              <a:latin typeface="Arial" pitchFamily="34" charset="0"/>
            </a:endParaRPr>
          </a:p>
        </p:txBody>
      </p:sp>
      <p:sp>
        <p:nvSpPr>
          <p:cNvPr id="17421" name="Rectangle 7"/>
          <p:cNvSpPr>
            <a:spLocks noChangeArrowheads="1"/>
          </p:cNvSpPr>
          <p:nvPr/>
        </p:nvSpPr>
        <p:spPr bwMode="auto">
          <a:xfrm>
            <a:off x="0" y="0"/>
            <a:ext cx="1524000" cy="6858000"/>
          </a:xfrm>
          <a:prstGeom prst="rect">
            <a:avLst/>
          </a:prstGeom>
          <a:solidFill>
            <a:srgbClr val="666699"/>
          </a:solidFill>
          <a:ln w="9525" cmpd="sng">
            <a:solidFill>
              <a:srgbClr val="666699"/>
            </a:solidFill>
            <a:miter lim="800000"/>
            <a:headEnd/>
            <a:tailEnd/>
          </a:ln>
        </p:spPr>
        <p:txBody>
          <a:bodyPr wrap="none" anchor="ctr"/>
          <a:lstStyle/>
          <a:p>
            <a:pPr algn="ctr">
              <a:spcBef>
                <a:spcPct val="35000"/>
              </a:spcBef>
              <a:buClr>
                <a:srgbClr val="FF140A"/>
              </a:buClr>
              <a:buFont typeface="Wingdings" pitchFamily="2" charset="2"/>
              <a:buNone/>
              <a:defRPr/>
            </a:pPr>
            <a:endParaRPr lang="en-US">
              <a:solidFill>
                <a:srgbClr val="000000"/>
              </a:solidFill>
              <a:latin typeface="Arial" pitchFamily="34" charset="0"/>
              <a:sym typeface="Arial" pitchFamily="34" charset="0"/>
            </a:endParaRPr>
          </a:p>
        </p:txBody>
      </p:sp>
      <p:pic>
        <p:nvPicPr>
          <p:cNvPr id="19470" name="Picture 14" descr="http://www.malaysia.highcommission.gov.au/files/klpr/aei_header.jpg"/>
          <p:cNvPicPr>
            <a:picLocks noChangeAspect="1" noChangeArrowheads="1"/>
          </p:cNvPicPr>
          <p:nvPr/>
        </p:nvPicPr>
        <p:blipFill>
          <a:blip r:embed="rId13" cstate="print"/>
          <a:srcRect/>
          <a:stretch>
            <a:fillRect/>
          </a:stretch>
        </p:blipFill>
        <p:spPr bwMode="auto">
          <a:xfrm>
            <a:off x="7886700" y="142875"/>
            <a:ext cx="1104900" cy="542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706" r:id="rId1"/>
    <p:sldLayoutId id="2147490707" r:id="rId2"/>
    <p:sldLayoutId id="2147490708" r:id="rId3"/>
    <p:sldLayoutId id="2147490709" r:id="rId4"/>
    <p:sldLayoutId id="2147490710" r:id="rId5"/>
    <p:sldLayoutId id="2147490711" r:id="rId6"/>
    <p:sldLayoutId id="2147490712" r:id="rId7"/>
    <p:sldLayoutId id="2147490713" r:id="rId8"/>
    <p:sldLayoutId id="2147490714" r:id="rId9"/>
    <p:sldLayoutId id="2147490715" r:id="rId10"/>
    <p:sldLayoutId id="2147490716" r:id="rId11"/>
  </p:sldLayoutIdLst>
  <p:transition>
    <p:wipe dir="r"/>
  </p:transition>
  <p:txStyles>
    <p:titleStyle>
      <a:lvl1pPr algn="l" rtl="0" eaLnBrk="0" fontAlgn="base" hangingPunct="0">
        <a:spcBef>
          <a:spcPct val="0"/>
        </a:spcBef>
        <a:spcAft>
          <a:spcPct val="0"/>
        </a:spcAft>
        <a:defRPr sz="2800">
          <a:solidFill>
            <a:srgbClr val="003366"/>
          </a:solidFill>
          <a:latin typeface="+mj-lt"/>
          <a:ea typeface="+mj-ea"/>
          <a:cs typeface="+mj-cs"/>
          <a:sym typeface="Calibri" pitchFamily="34" charset="0"/>
        </a:defRPr>
      </a:lvl1pPr>
      <a:lvl2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2pPr>
      <a:lvl3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3pPr>
      <a:lvl4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4pPr>
      <a:lvl5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5pPr>
      <a:lvl6pPr marL="4572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6pPr>
      <a:lvl7pPr marL="9144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7pPr>
      <a:lvl8pPr marL="13716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8pPr>
      <a:lvl9pPr marL="18288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9pPr>
    </p:titleStyle>
    <p:bodyStyle>
      <a:lvl1pPr marL="230188" indent="-230188" algn="l" defTabSz="0" rtl="0" eaLnBrk="0" fontAlgn="base" hangingPunct="0">
        <a:spcBef>
          <a:spcPct val="20000"/>
        </a:spcBef>
        <a:spcAft>
          <a:spcPct val="0"/>
        </a:spcAft>
        <a:buClr>
          <a:schemeClr val="accent1"/>
        </a:buClr>
        <a:buSzPct val="115000"/>
        <a:buChar char="•"/>
        <a:defRPr sz="2000">
          <a:solidFill>
            <a:srgbClr val="01308D"/>
          </a:solidFill>
          <a:latin typeface="+mn-lt"/>
          <a:ea typeface="+mn-ea"/>
          <a:cs typeface="+mn-cs"/>
          <a:sym typeface="Calibri" pitchFamily="34" charset="0"/>
        </a:defRPr>
      </a:lvl1pPr>
      <a:lvl2pPr marL="571500" indent="-227013" algn="l" defTabSz="0" rtl="0" eaLnBrk="0" fontAlgn="base" hangingPunct="0">
        <a:spcBef>
          <a:spcPct val="20000"/>
        </a:spcBef>
        <a:spcAft>
          <a:spcPct val="0"/>
        </a:spcAft>
        <a:buClr>
          <a:schemeClr val="tx1"/>
        </a:buClr>
        <a:buSzPct val="115000"/>
        <a:buChar char="•"/>
        <a:defRPr sz="2200">
          <a:solidFill>
            <a:schemeClr val="tx1"/>
          </a:solidFill>
          <a:latin typeface="Arial" pitchFamily="34" charset="0"/>
          <a:ea typeface="+mn-ea"/>
          <a:cs typeface="+mn-cs"/>
          <a:sym typeface="Calibri" pitchFamily="34" charset="0"/>
        </a:defRPr>
      </a:lvl2pPr>
      <a:lvl3pPr marL="857250" indent="-17145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3pPr>
      <a:lvl4pPr marL="16002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4pPr>
      <a:lvl5pPr marL="20574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5pPr>
      <a:lvl6pPr marL="25146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6pPr>
      <a:lvl7pPr marL="29718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7pPr>
      <a:lvl8pPr marL="34290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8pPr>
      <a:lvl9pPr marL="38862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18434" name="AutoShape 5"/>
          <p:cNvSpPr>
            <a:spLocks noChangeArrowheads="1"/>
          </p:cNvSpPr>
          <p:nvPr/>
        </p:nvSpPr>
        <p:spPr bwMode="auto">
          <a:xfrm>
            <a:off x="40957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12.00</a:t>
            </a:r>
            <a:endParaRPr lang="en-US" altLang="zh-CN">
              <a:latin typeface="Arial" pitchFamily="34" charset="0"/>
            </a:endParaRPr>
          </a:p>
        </p:txBody>
      </p:sp>
      <p:sp>
        <p:nvSpPr>
          <p:cNvPr id="18435" name="AutoShape 6"/>
          <p:cNvSpPr>
            <a:spLocks noChangeArrowheads="1"/>
          </p:cNvSpPr>
          <p:nvPr/>
        </p:nvSpPr>
        <p:spPr bwMode="auto">
          <a:xfrm>
            <a:off x="-350838" y="6477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003366"/>
                </a:solidFill>
                <a:latin typeface="Arial" pitchFamily="34" charset="0"/>
                <a:ea typeface="MS PGothic" pitchFamily="34" charset="-128"/>
                <a:sym typeface="Arial" pitchFamily="34" charset="0"/>
              </a:rPr>
              <a:t>8.70</a:t>
            </a:r>
            <a:endParaRPr lang="en-US" altLang="zh-CN">
              <a:latin typeface="Arial" pitchFamily="34" charset="0"/>
            </a:endParaRPr>
          </a:p>
        </p:txBody>
      </p:sp>
      <p:sp>
        <p:nvSpPr>
          <p:cNvPr id="18436" name="AutoShape 7"/>
          <p:cNvSpPr>
            <a:spLocks noChangeArrowheads="1"/>
          </p:cNvSpPr>
          <p:nvPr/>
        </p:nvSpPr>
        <p:spPr bwMode="auto">
          <a:xfrm>
            <a:off x="-350838" y="531495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5.48</a:t>
            </a:r>
            <a:endParaRPr lang="en-US" altLang="zh-CN">
              <a:latin typeface="Arial" pitchFamily="34" charset="0"/>
            </a:endParaRPr>
          </a:p>
        </p:txBody>
      </p:sp>
      <p:sp>
        <p:nvSpPr>
          <p:cNvPr id="18437" name="AutoShape 8"/>
          <p:cNvSpPr>
            <a:spLocks noChangeArrowheads="1"/>
          </p:cNvSpPr>
          <p:nvPr/>
        </p:nvSpPr>
        <p:spPr bwMode="auto">
          <a:xfrm>
            <a:off x="-350838" y="16764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4.63</a:t>
            </a:r>
            <a:endParaRPr lang="en-US" altLang="zh-CN">
              <a:latin typeface="Arial" pitchFamily="34" charset="0"/>
            </a:endParaRPr>
          </a:p>
        </p:txBody>
      </p:sp>
      <p:sp>
        <p:nvSpPr>
          <p:cNvPr id="18438" name="AutoShape 9"/>
          <p:cNvSpPr>
            <a:spLocks noChangeArrowheads="1"/>
          </p:cNvSpPr>
          <p:nvPr/>
        </p:nvSpPr>
        <p:spPr bwMode="auto">
          <a:xfrm>
            <a:off x="-350838" y="381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8.24</a:t>
            </a:r>
            <a:endParaRPr lang="en-US" altLang="zh-CN">
              <a:latin typeface="Arial" pitchFamily="34" charset="0"/>
            </a:endParaRPr>
          </a:p>
        </p:txBody>
      </p:sp>
      <p:sp>
        <p:nvSpPr>
          <p:cNvPr id="18439" name="AutoShape 10"/>
          <p:cNvSpPr>
            <a:spLocks noChangeArrowheads="1"/>
          </p:cNvSpPr>
          <p:nvPr/>
        </p:nvSpPr>
        <p:spPr bwMode="auto">
          <a:xfrm>
            <a:off x="-350838" y="12827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5.73</a:t>
            </a:r>
            <a:endParaRPr lang="en-US" altLang="zh-CN">
              <a:latin typeface="Arial" pitchFamily="34" charset="0"/>
            </a:endParaRPr>
          </a:p>
        </p:txBody>
      </p:sp>
      <p:sp>
        <p:nvSpPr>
          <p:cNvPr id="18440" name="AutoShape 11"/>
          <p:cNvSpPr>
            <a:spLocks noChangeArrowheads="1"/>
          </p:cNvSpPr>
          <p:nvPr/>
        </p:nvSpPr>
        <p:spPr bwMode="auto">
          <a:xfrm>
            <a:off x="-350838" y="1450975"/>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5.27</a:t>
            </a:r>
            <a:endParaRPr lang="en-US" altLang="zh-CN">
              <a:latin typeface="Arial" pitchFamily="34" charset="0"/>
            </a:endParaRPr>
          </a:p>
        </p:txBody>
      </p:sp>
      <p:sp>
        <p:nvSpPr>
          <p:cNvPr id="18441" name="AutoShape 12"/>
          <p:cNvSpPr>
            <a:spLocks noChangeArrowheads="1"/>
          </p:cNvSpPr>
          <p:nvPr/>
        </p:nvSpPr>
        <p:spPr bwMode="auto">
          <a:xfrm>
            <a:off x="8461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10.70</a:t>
            </a:r>
            <a:endParaRPr lang="en-US" altLang="zh-CN">
              <a:latin typeface="Arial" pitchFamily="34" charset="0"/>
            </a:endParaRPr>
          </a:p>
        </p:txBody>
      </p:sp>
      <p:sp>
        <p:nvSpPr>
          <p:cNvPr id="18442" name="AutoShape 13"/>
          <p:cNvSpPr>
            <a:spLocks noChangeArrowheads="1"/>
          </p:cNvSpPr>
          <p:nvPr/>
        </p:nvSpPr>
        <p:spPr bwMode="auto">
          <a:xfrm>
            <a:off x="845502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12.20</a:t>
            </a:r>
            <a:endParaRPr lang="en-US" altLang="zh-CN">
              <a:latin typeface="Arial" pitchFamily="34" charset="0"/>
            </a:endParaRPr>
          </a:p>
        </p:txBody>
      </p:sp>
      <p:sp>
        <p:nvSpPr>
          <p:cNvPr id="18443" name="AutoShape 16"/>
          <p:cNvSpPr>
            <a:spLocks noChangeArrowheads="1"/>
          </p:cNvSpPr>
          <p:nvPr/>
        </p:nvSpPr>
        <p:spPr bwMode="auto">
          <a:xfrm>
            <a:off x="45672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0.50</a:t>
            </a:r>
            <a:endParaRPr lang="en-US" altLang="zh-CN">
              <a:latin typeface="Arial" pitchFamily="34" charset="0"/>
            </a:endParaRPr>
          </a:p>
        </p:txBody>
      </p:sp>
      <p:sp>
        <p:nvSpPr>
          <p:cNvPr id="18444" name="AutoShape 17"/>
          <p:cNvSpPr>
            <a:spLocks noChangeArrowheads="1"/>
          </p:cNvSpPr>
          <p:nvPr/>
        </p:nvSpPr>
        <p:spPr bwMode="auto">
          <a:xfrm>
            <a:off x="-350838" y="2119313"/>
            <a:ext cx="342900" cy="160337"/>
          </a:xfrm>
          <a:prstGeom prst="homePlate">
            <a:avLst>
              <a:gd name="adj" fmla="val 57802"/>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3.41</a:t>
            </a:r>
            <a:endParaRPr lang="en-US" altLang="zh-CN">
              <a:latin typeface="Arial" pitchFamily="34" charset="0"/>
            </a:endParaRPr>
          </a:p>
        </p:txBody>
      </p:sp>
      <p:sp>
        <p:nvSpPr>
          <p:cNvPr id="18445" name="Rectangle 7"/>
          <p:cNvSpPr>
            <a:spLocks noChangeArrowheads="1"/>
          </p:cNvSpPr>
          <p:nvPr/>
        </p:nvSpPr>
        <p:spPr bwMode="auto">
          <a:xfrm>
            <a:off x="0" y="0"/>
            <a:ext cx="1524000" cy="6858000"/>
          </a:xfrm>
          <a:prstGeom prst="rect">
            <a:avLst/>
          </a:prstGeom>
          <a:solidFill>
            <a:srgbClr val="666699"/>
          </a:solidFill>
          <a:ln w="9525" cmpd="sng">
            <a:solidFill>
              <a:srgbClr val="666699"/>
            </a:solidFill>
            <a:miter lim="800000"/>
            <a:headEnd/>
            <a:tailEnd/>
          </a:ln>
        </p:spPr>
        <p:txBody>
          <a:bodyPr wrap="none" anchor="ctr"/>
          <a:lstStyle/>
          <a:p>
            <a:pPr algn="ctr">
              <a:spcBef>
                <a:spcPct val="35000"/>
              </a:spcBef>
              <a:buClr>
                <a:srgbClr val="FF140A"/>
              </a:buClr>
              <a:buFont typeface="Wingdings" pitchFamily="2" charset="2"/>
              <a:buNone/>
              <a:defRPr/>
            </a:pPr>
            <a:endParaRPr lang="en-US">
              <a:solidFill>
                <a:srgbClr val="000000"/>
              </a:solidFill>
              <a:latin typeface="Arial" pitchFamily="34" charset="0"/>
              <a:sym typeface="Arial" pitchFamily="34" charset="0"/>
            </a:endParaRPr>
          </a:p>
        </p:txBody>
      </p:sp>
      <p:pic>
        <p:nvPicPr>
          <p:cNvPr id="20494" name="Picture 14" descr="http://www.malaysia.highcommission.gov.au/files/klpr/aei_header.jpg"/>
          <p:cNvPicPr>
            <a:picLocks noChangeAspect="1" noChangeArrowheads="1"/>
          </p:cNvPicPr>
          <p:nvPr/>
        </p:nvPicPr>
        <p:blipFill>
          <a:blip r:embed="rId13" cstate="print"/>
          <a:srcRect/>
          <a:stretch>
            <a:fillRect/>
          </a:stretch>
        </p:blipFill>
        <p:spPr bwMode="auto">
          <a:xfrm>
            <a:off x="7886700" y="142875"/>
            <a:ext cx="1104900" cy="542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717" r:id="rId1"/>
    <p:sldLayoutId id="2147490718" r:id="rId2"/>
    <p:sldLayoutId id="2147490719" r:id="rId3"/>
    <p:sldLayoutId id="2147490720" r:id="rId4"/>
    <p:sldLayoutId id="2147490721" r:id="rId5"/>
    <p:sldLayoutId id="2147490722" r:id="rId6"/>
    <p:sldLayoutId id="2147490723" r:id="rId7"/>
    <p:sldLayoutId id="2147490724" r:id="rId8"/>
    <p:sldLayoutId id="2147490725" r:id="rId9"/>
    <p:sldLayoutId id="2147490726" r:id="rId10"/>
    <p:sldLayoutId id="2147490727" r:id="rId11"/>
  </p:sldLayoutIdLst>
  <p:transition>
    <p:wipe dir="r"/>
  </p:transition>
  <p:txStyles>
    <p:titleStyle>
      <a:lvl1pPr algn="l" rtl="0" eaLnBrk="0" fontAlgn="base" hangingPunct="0">
        <a:spcBef>
          <a:spcPct val="0"/>
        </a:spcBef>
        <a:spcAft>
          <a:spcPct val="0"/>
        </a:spcAft>
        <a:defRPr sz="2800">
          <a:solidFill>
            <a:srgbClr val="003366"/>
          </a:solidFill>
          <a:latin typeface="+mj-lt"/>
          <a:ea typeface="+mj-ea"/>
          <a:cs typeface="+mj-cs"/>
          <a:sym typeface="Calibri" pitchFamily="34" charset="0"/>
        </a:defRPr>
      </a:lvl1pPr>
      <a:lvl2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2pPr>
      <a:lvl3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3pPr>
      <a:lvl4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4pPr>
      <a:lvl5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5pPr>
      <a:lvl6pPr marL="4572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6pPr>
      <a:lvl7pPr marL="9144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7pPr>
      <a:lvl8pPr marL="13716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8pPr>
      <a:lvl9pPr marL="18288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9pPr>
    </p:titleStyle>
    <p:bodyStyle>
      <a:lvl1pPr marL="230188" indent="-230188" algn="l" defTabSz="0" rtl="0" eaLnBrk="0" fontAlgn="base" hangingPunct="0">
        <a:spcBef>
          <a:spcPct val="20000"/>
        </a:spcBef>
        <a:spcAft>
          <a:spcPct val="0"/>
        </a:spcAft>
        <a:buClr>
          <a:schemeClr val="accent1"/>
        </a:buClr>
        <a:buSzPct val="115000"/>
        <a:buChar char="•"/>
        <a:defRPr sz="2000">
          <a:solidFill>
            <a:srgbClr val="01308D"/>
          </a:solidFill>
          <a:latin typeface="+mn-lt"/>
          <a:ea typeface="+mn-ea"/>
          <a:cs typeface="+mn-cs"/>
          <a:sym typeface="Calibri" pitchFamily="34" charset="0"/>
        </a:defRPr>
      </a:lvl1pPr>
      <a:lvl2pPr marL="571500" indent="-227013" algn="l" defTabSz="0" rtl="0" eaLnBrk="0" fontAlgn="base" hangingPunct="0">
        <a:spcBef>
          <a:spcPct val="20000"/>
        </a:spcBef>
        <a:spcAft>
          <a:spcPct val="0"/>
        </a:spcAft>
        <a:buClr>
          <a:schemeClr val="tx1"/>
        </a:buClr>
        <a:buSzPct val="115000"/>
        <a:buChar char="•"/>
        <a:defRPr sz="2200">
          <a:solidFill>
            <a:schemeClr val="tx1"/>
          </a:solidFill>
          <a:latin typeface="Arial" pitchFamily="34" charset="0"/>
          <a:ea typeface="+mn-ea"/>
          <a:cs typeface="+mn-cs"/>
          <a:sym typeface="Calibri" pitchFamily="34" charset="0"/>
        </a:defRPr>
      </a:lvl2pPr>
      <a:lvl3pPr marL="857250" indent="-17145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3pPr>
      <a:lvl4pPr marL="16002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4pPr>
      <a:lvl5pPr marL="20574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5pPr>
      <a:lvl6pPr marL="25146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6pPr>
      <a:lvl7pPr marL="29718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7pPr>
      <a:lvl8pPr marL="34290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8pPr>
      <a:lvl9pPr marL="38862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21506" name="Title Placeholder 1"/>
          <p:cNvSpPr>
            <a:spLocks noGrp="1" noChangeArrowheads="1"/>
          </p:cNvSpPr>
          <p:nvPr>
            <p:ph type="title" idx="4294967295"/>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Calibri" pitchFamily="34" charset="0"/>
              </a:rPr>
              <a:t>Click to edit Master title style</a:t>
            </a:r>
          </a:p>
        </p:txBody>
      </p:sp>
      <p:sp>
        <p:nvSpPr>
          <p:cNvPr id="21507" name="Text Placehold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Calibri" pitchFamily="34" charset="0"/>
              </a:rPr>
              <a:t>Click to edit Master text styles</a:t>
            </a:r>
          </a:p>
          <a:p>
            <a:pPr lvl="1"/>
            <a:r>
              <a:rPr lang="en-US" altLang="zh-CN" smtClean="0">
                <a:sym typeface="Calibri" pitchFamily="34" charset="0"/>
              </a:rPr>
              <a:t>Second level</a:t>
            </a:r>
          </a:p>
          <a:p>
            <a:pPr lvl="2"/>
            <a:r>
              <a:rPr lang="en-US" altLang="zh-CN" smtClean="0">
                <a:sym typeface="Calibri" pitchFamily="34" charset="0"/>
              </a:rPr>
              <a:t>Third level</a:t>
            </a:r>
          </a:p>
          <a:p>
            <a:pPr lvl="3"/>
            <a:r>
              <a:rPr lang="en-US" altLang="zh-CN" smtClean="0">
                <a:sym typeface="Calibri" pitchFamily="34" charset="0"/>
              </a:rPr>
              <a:t>Fourth level</a:t>
            </a:r>
          </a:p>
          <a:p>
            <a:pPr lvl="4"/>
            <a:r>
              <a:rPr lang="en-US" altLang="zh-CN" smtClean="0">
                <a:sym typeface="Calibri" pitchFamily="34" charset="0"/>
              </a:rPr>
              <a:t>Fifth level</a:t>
            </a:r>
          </a:p>
        </p:txBody>
      </p:sp>
      <p:sp>
        <p:nvSpPr>
          <p:cNvPr id="19460" name="Slide Number Placeholder 5"/>
          <p:cNvSpPr>
            <a:spLocks noGrp="1" noChangeArrowheads="1"/>
          </p:cNvSpPr>
          <p:nvPr>
            <p:ph type="sldNum" sz="quarter" idx="4"/>
          </p:nvPr>
        </p:nvSpPr>
        <p:spPr bwMode="auto">
          <a:xfrm>
            <a:off x="6477000" y="640080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mn-lt"/>
                <a:sym typeface="MS PGothic" pitchFamily="34" charset="-128"/>
              </a:defRPr>
            </a:lvl1pPr>
          </a:lstStyle>
          <a:p>
            <a:pPr>
              <a:defRPr/>
            </a:pPr>
            <a:fld id="{8E4A3709-01D3-4E99-8B31-EC0F83DC3925}" type="slidenum">
              <a:rPr lang="en-US"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28" r:id="rId1"/>
    <p:sldLayoutId id="2147490729" r:id="rId2"/>
    <p:sldLayoutId id="2147490730" r:id="rId3"/>
    <p:sldLayoutId id="2147490731" r:id="rId4"/>
    <p:sldLayoutId id="2147490732" r:id="rId5"/>
    <p:sldLayoutId id="2147490733" r:id="rId6"/>
    <p:sldLayoutId id="2147490734" r:id="rId7"/>
    <p:sldLayoutId id="2147490735" r:id="rId8"/>
    <p:sldLayoutId id="2147490736" r:id="rId9"/>
    <p:sldLayoutId id="2147490737" r:id="rId10"/>
    <p:sldLayoutId id="2147490738" r:id="rId11"/>
  </p:sldLayoutIdLst>
  <p:txStyles>
    <p:titleStyle>
      <a:lvl1pPr algn="l" rtl="0" eaLnBrk="0" fontAlgn="base" hangingPunct="0">
        <a:spcBef>
          <a:spcPct val="0"/>
        </a:spcBef>
        <a:spcAft>
          <a:spcPct val="0"/>
        </a:spcAft>
        <a:defRPr sz="3200">
          <a:solidFill>
            <a:srgbClr val="595959"/>
          </a:solidFill>
          <a:latin typeface="+mj-lt"/>
          <a:ea typeface="+mj-ea"/>
          <a:cs typeface="+mj-cs"/>
          <a:sym typeface="Calibri" pitchFamily="34" charset="0"/>
        </a:defRPr>
      </a:lvl1pPr>
      <a:lvl2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2pPr>
      <a:lvl3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3pPr>
      <a:lvl4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4pPr>
      <a:lvl5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5pPr>
      <a:lvl6pPr marL="4572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6pPr>
      <a:lvl7pPr marL="9144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7pPr>
      <a:lvl8pPr marL="13716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8pPr>
      <a:lvl9pPr marL="18288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9pPr>
    </p:titleStyle>
    <p:bodyStyle>
      <a:lvl1pPr marL="342900" indent="-342900" algn="l" defTabSz="0" rtl="0" eaLnBrk="0" fontAlgn="base" hangingPunct="0">
        <a:spcBef>
          <a:spcPct val="20000"/>
        </a:spcBef>
        <a:spcAft>
          <a:spcPct val="0"/>
        </a:spcAft>
        <a:buClr>
          <a:srgbClr val="558ED5"/>
        </a:buClr>
        <a:buFont typeface="Arial" charset="0"/>
        <a:buChar char="•"/>
        <a:defRPr sz="3200">
          <a:solidFill>
            <a:srgbClr val="595959"/>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Clr>
          <a:srgbClr val="558ED5"/>
        </a:buClr>
        <a:buFont typeface="Arial" charset="0"/>
        <a:buChar char="•"/>
        <a:defRPr sz="2800">
          <a:solidFill>
            <a:srgbClr val="595959"/>
          </a:solidFill>
          <a:latin typeface="+mn-lt"/>
          <a:ea typeface="+mn-ea"/>
          <a:sym typeface="Calibri" pitchFamily="34" charset="0"/>
        </a:defRPr>
      </a:lvl2pPr>
      <a:lvl3pPr marL="1143000" indent="-228600" algn="l" defTabSz="0" rtl="0" eaLnBrk="0" fontAlgn="base" hangingPunct="0">
        <a:spcBef>
          <a:spcPct val="20000"/>
        </a:spcBef>
        <a:spcAft>
          <a:spcPct val="0"/>
        </a:spcAft>
        <a:buClr>
          <a:srgbClr val="558ED5"/>
        </a:buClr>
        <a:buFont typeface="Arial" charset="0"/>
        <a:buChar char="•"/>
        <a:defRPr sz="2400">
          <a:solidFill>
            <a:srgbClr val="595959"/>
          </a:solidFill>
          <a:latin typeface="+mn-lt"/>
          <a:ea typeface="+mn-ea"/>
          <a:sym typeface="Calibri" pitchFamily="34" charset="0"/>
        </a:defRPr>
      </a:lvl3pPr>
      <a:lvl4pPr marL="1600200" indent="-228600" algn="l" defTabSz="0" rtl="0" eaLnBrk="0" fontAlgn="base" hangingPunct="0">
        <a:spcBef>
          <a:spcPct val="20000"/>
        </a:spcBef>
        <a:spcAft>
          <a:spcPct val="0"/>
        </a:spcAft>
        <a:buClr>
          <a:srgbClr val="558ED5"/>
        </a:buClr>
        <a:buFont typeface="Arial" charset="0"/>
        <a:buChar char="•"/>
        <a:defRPr sz="2000">
          <a:solidFill>
            <a:srgbClr val="595959"/>
          </a:solidFill>
          <a:latin typeface="+mn-lt"/>
          <a:ea typeface="+mn-ea"/>
          <a:sym typeface="Calibri" pitchFamily="34" charset="0"/>
        </a:defRPr>
      </a:lvl4pPr>
      <a:lvl5pPr marL="2057400" indent="-228600" algn="l" defTabSz="0" rtl="0" eaLnBrk="0" fontAlgn="base" hangingPunct="0">
        <a:spcBef>
          <a:spcPct val="20000"/>
        </a:spcBef>
        <a:spcAft>
          <a:spcPct val="0"/>
        </a:spcAft>
        <a:buClr>
          <a:srgbClr val="558ED5"/>
        </a:buClr>
        <a:buFont typeface="Arial" charset="0"/>
        <a:buChar char="•"/>
        <a:defRPr sz="2000">
          <a:solidFill>
            <a:srgbClr val="595959"/>
          </a:solidFill>
          <a:latin typeface="+mn-lt"/>
          <a:ea typeface="+mn-ea"/>
          <a:sym typeface="Calibri" pitchFamily="34" charset="0"/>
        </a:defRPr>
      </a:lvl5pPr>
      <a:lvl6pPr marL="25146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6pPr>
      <a:lvl7pPr marL="29718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7pPr>
      <a:lvl8pPr marL="34290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8pPr>
      <a:lvl9pPr marL="38862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22530" name="Title Placeholder 1"/>
          <p:cNvSpPr>
            <a:spLocks noGrp="1" noChangeArrowheads="1"/>
          </p:cNvSpPr>
          <p:nvPr>
            <p:ph type="title" idx="4294967295"/>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Calibri" pitchFamily="34" charset="0"/>
              </a:rPr>
              <a:t>Click to edit Master title style</a:t>
            </a:r>
          </a:p>
        </p:txBody>
      </p:sp>
      <p:sp>
        <p:nvSpPr>
          <p:cNvPr id="22531" name="Text Placehold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Calibri" pitchFamily="34" charset="0"/>
              </a:rPr>
              <a:t>Click to edit Master text styles</a:t>
            </a:r>
          </a:p>
          <a:p>
            <a:pPr lvl="1"/>
            <a:r>
              <a:rPr lang="en-US" altLang="zh-CN" smtClean="0">
                <a:sym typeface="Calibri" pitchFamily="34" charset="0"/>
              </a:rPr>
              <a:t>Second level</a:t>
            </a:r>
          </a:p>
          <a:p>
            <a:pPr lvl="2"/>
            <a:r>
              <a:rPr lang="en-US" altLang="zh-CN" smtClean="0">
                <a:sym typeface="Calibri" pitchFamily="34" charset="0"/>
              </a:rPr>
              <a:t>Third level</a:t>
            </a:r>
          </a:p>
          <a:p>
            <a:pPr lvl="3"/>
            <a:r>
              <a:rPr lang="en-US" altLang="zh-CN" smtClean="0">
                <a:sym typeface="Calibri" pitchFamily="34" charset="0"/>
              </a:rPr>
              <a:t>Fourth level</a:t>
            </a:r>
          </a:p>
          <a:p>
            <a:pPr lvl="4"/>
            <a:r>
              <a:rPr lang="en-US" altLang="zh-CN" smtClean="0">
                <a:sym typeface="Calibri" pitchFamily="34" charset="0"/>
              </a:rPr>
              <a:t>Fifth level</a:t>
            </a:r>
          </a:p>
        </p:txBody>
      </p:sp>
      <p:sp>
        <p:nvSpPr>
          <p:cNvPr id="20484" name="Slide Number Placeholder 5"/>
          <p:cNvSpPr>
            <a:spLocks noGrp="1" noChangeArrowheads="1"/>
          </p:cNvSpPr>
          <p:nvPr>
            <p:ph type="sldNum" sz="quarter" idx="4"/>
          </p:nvPr>
        </p:nvSpPr>
        <p:spPr bwMode="auto">
          <a:xfrm>
            <a:off x="6477000" y="640080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mn-lt"/>
                <a:sym typeface="MS PGothic" pitchFamily="34" charset="-128"/>
              </a:defRPr>
            </a:lvl1pPr>
          </a:lstStyle>
          <a:p>
            <a:pPr>
              <a:defRPr/>
            </a:pPr>
            <a:fld id="{12EF1A25-F65B-4986-887C-184E540101CE}" type="slidenum">
              <a:rPr lang="en-US"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39" r:id="rId1"/>
    <p:sldLayoutId id="2147490740" r:id="rId2"/>
    <p:sldLayoutId id="2147490741" r:id="rId3"/>
    <p:sldLayoutId id="2147490742" r:id="rId4"/>
    <p:sldLayoutId id="2147490743" r:id="rId5"/>
    <p:sldLayoutId id="2147490744" r:id="rId6"/>
    <p:sldLayoutId id="2147490745" r:id="rId7"/>
    <p:sldLayoutId id="2147490746" r:id="rId8"/>
    <p:sldLayoutId id="2147490747" r:id="rId9"/>
    <p:sldLayoutId id="2147490748" r:id="rId10"/>
    <p:sldLayoutId id="2147490749" r:id="rId11"/>
  </p:sldLayoutIdLst>
  <p:txStyles>
    <p:titleStyle>
      <a:lvl1pPr algn="l" rtl="0" eaLnBrk="0" fontAlgn="base" hangingPunct="0">
        <a:spcBef>
          <a:spcPct val="0"/>
        </a:spcBef>
        <a:spcAft>
          <a:spcPct val="0"/>
        </a:spcAft>
        <a:defRPr sz="3200">
          <a:solidFill>
            <a:srgbClr val="595959"/>
          </a:solidFill>
          <a:latin typeface="+mj-lt"/>
          <a:ea typeface="+mj-ea"/>
          <a:cs typeface="+mj-cs"/>
          <a:sym typeface="Calibri" pitchFamily="34" charset="0"/>
        </a:defRPr>
      </a:lvl1pPr>
      <a:lvl2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2pPr>
      <a:lvl3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3pPr>
      <a:lvl4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4pPr>
      <a:lvl5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5pPr>
      <a:lvl6pPr marL="4572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6pPr>
      <a:lvl7pPr marL="9144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7pPr>
      <a:lvl8pPr marL="13716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8pPr>
      <a:lvl9pPr marL="18288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9pPr>
    </p:titleStyle>
    <p:bodyStyle>
      <a:lvl1pPr marL="342900" indent="-342900" algn="l" defTabSz="0" rtl="0" eaLnBrk="0" fontAlgn="base" hangingPunct="0">
        <a:spcBef>
          <a:spcPct val="20000"/>
        </a:spcBef>
        <a:spcAft>
          <a:spcPct val="0"/>
        </a:spcAft>
        <a:buClr>
          <a:srgbClr val="558ED5"/>
        </a:buClr>
        <a:buFont typeface="Arial" charset="0"/>
        <a:buChar char="•"/>
        <a:defRPr sz="3200">
          <a:solidFill>
            <a:srgbClr val="595959"/>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Clr>
          <a:srgbClr val="558ED5"/>
        </a:buClr>
        <a:buFont typeface="Arial" charset="0"/>
        <a:buChar char="•"/>
        <a:defRPr sz="2800">
          <a:solidFill>
            <a:srgbClr val="595959"/>
          </a:solidFill>
          <a:latin typeface="+mn-lt"/>
          <a:ea typeface="+mn-ea"/>
          <a:sym typeface="Calibri" pitchFamily="34" charset="0"/>
        </a:defRPr>
      </a:lvl2pPr>
      <a:lvl3pPr marL="1143000" indent="-228600" algn="l" defTabSz="0" rtl="0" eaLnBrk="0" fontAlgn="base" hangingPunct="0">
        <a:spcBef>
          <a:spcPct val="20000"/>
        </a:spcBef>
        <a:spcAft>
          <a:spcPct val="0"/>
        </a:spcAft>
        <a:buClr>
          <a:srgbClr val="558ED5"/>
        </a:buClr>
        <a:buFont typeface="Arial" charset="0"/>
        <a:buChar char="•"/>
        <a:defRPr sz="2400">
          <a:solidFill>
            <a:srgbClr val="595959"/>
          </a:solidFill>
          <a:latin typeface="+mn-lt"/>
          <a:ea typeface="+mn-ea"/>
          <a:sym typeface="Calibri" pitchFamily="34" charset="0"/>
        </a:defRPr>
      </a:lvl3pPr>
      <a:lvl4pPr marL="1600200" indent="-228600" algn="l" defTabSz="0" rtl="0" eaLnBrk="0" fontAlgn="base" hangingPunct="0">
        <a:spcBef>
          <a:spcPct val="20000"/>
        </a:spcBef>
        <a:spcAft>
          <a:spcPct val="0"/>
        </a:spcAft>
        <a:buClr>
          <a:srgbClr val="558ED5"/>
        </a:buClr>
        <a:buFont typeface="Arial" charset="0"/>
        <a:buChar char="•"/>
        <a:defRPr sz="2000">
          <a:solidFill>
            <a:srgbClr val="595959"/>
          </a:solidFill>
          <a:latin typeface="+mn-lt"/>
          <a:ea typeface="+mn-ea"/>
          <a:sym typeface="Calibri" pitchFamily="34" charset="0"/>
        </a:defRPr>
      </a:lvl4pPr>
      <a:lvl5pPr marL="2057400" indent="-228600" algn="l" defTabSz="0" rtl="0" eaLnBrk="0" fontAlgn="base" hangingPunct="0">
        <a:spcBef>
          <a:spcPct val="20000"/>
        </a:spcBef>
        <a:spcAft>
          <a:spcPct val="0"/>
        </a:spcAft>
        <a:buClr>
          <a:srgbClr val="558ED5"/>
        </a:buClr>
        <a:buFont typeface="Arial" charset="0"/>
        <a:buChar char="•"/>
        <a:defRPr sz="2000">
          <a:solidFill>
            <a:srgbClr val="595959"/>
          </a:solidFill>
          <a:latin typeface="+mn-lt"/>
          <a:ea typeface="+mn-ea"/>
          <a:sym typeface="Calibri" pitchFamily="34" charset="0"/>
        </a:defRPr>
      </a:lvl5pPr>
      <a:lvl6pPr marL="25146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6pPr>
      <a:lvl7pPr marL="29718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7pPr>
      <a:lvl8pPr marL="34290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8pPr>
      <a:lvl9pPr marL="38862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23554" name="Title Placeholder 1"/>
          <p:cNvSpPr>
            <a:spLocks noGrp="1" noChangeArrowheads="1"/>
          </p:cNvSpPr>
          <p:nvPr>
            <p:ph type="title" idx="4294967295"/>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Calibri" pitchFamily="34" charset="0"/>
              </a:rPr>
              <a:t>Click to edit Master title style</a:t>
            </a:r>
          </a:p>
        </p:txBody>
      </p:sp>
      <p:sp>
        <p:nvSpPr>
          <p:cNvPr id="23555" name="Text Placehold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Calibri" pitchFamily="34" charset="0"/>
              </a:rPr>
              <a:t>Click to edit Master text styles</a:t>
            </a:r>
          </a:p>
          <a:p>
            <a:pPr lvl="1"/>
            <a:r>
              <a:rPr lang="en-US" altLang="zh-CN" smtClean="0">
                <a:sym typeface="Calibri" pitchFamily="34" charset="0"/>
              </a:rPr>
              <a:t>Second level</a:t>
            </a:r>
          </a:p>
          <a:p>
            <a:pPr lvl="2"/>
            <a:r>
              <a:rPr lang="en-US" altLang="zh-CN" smtClean="0">
                <a:sym typeface="Calibri" pitchFamily="34" charset="0"/>
              </a:rPr>
              <a:t>Third level</a:t>
            </a:r>
          </a:p>
          <a:p>
            <a:pPr lvl="3"/>
            <a:r>
              <a:rPr lang="en-US" altLang="zh-CN" smtClean="0">
                <a:sym typeface="Calibri" pitchFamily="34" charset="0"/>
              </a:rPr>
              <a:t>Fourth level</a:t>
            </a:r>
          </a:p>
          <a:p>
            <a:pPr lvl="4"/>
            <a:r>
              <a:rPr lang="en-US" altLang="zh-CN" smtClean="0">
                <a:sym typeface="Calibri" pitchFamily="34" charset="0"/>
              </a:rPr>
              <a:t>Fifth level</a:t>
            </a:r>
          </a:p>
        </p:txBody>
      </p:sp>
      <p:sp>
        <p:nvSpPr>
          <p:cNvPr id="21508" name="Slide Number Placeholder 5"/>
          <p:cNvSpPr>
            <a:spLocks noGrp="1" noChangeArrowheads="1"/>
          </p:cNvSpPr>
          <p:nvPr>
            <p:ph type="sldNum" sz="quarter" idx="4"/>
          </p:nvPr>
        </p:nvSpPr>
        <p:spPr bwMode="auto">
          <a:xfrm>
            <a:off x="6477000" y="640080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mn-lt"/>
                <a:sym typeface="MS PGothic" pitchFamily="34" charset="-128"/>
              </a:defRPr>
            </a:lvl1pPr>
          </a:lstStyle>
          <a:p>
            <a:pPr>
              <a:defRPr/>
            </a:pPr>
            <a:fld id="{21847610-53DA-49C8-BC18-03EE673760CF}" type="slidenum">
              <a:rPr lang="en-US"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50" r:id="rId1"/>
    <p:sldLayoutId id="2147490751" r:id="rId2"/>
    <p:sldLayoutId id="2147490752" r:id="rId3"/>
    <p:sldLayoutId id="2147490753" r:id="rId4"/>
    <p:sldLayoutId id="2147490754" r:id="rId5"/>
    <p:sldLayoutId id="2147490755" r:id="rId6"/>
    <p:sldLayoutId id="2147490756" r:id="rId7"/>
    <p:sldLayoutId id="2147490757" r:id="rId8"/>
    <p:sldLayoutId id="2147490758" r:id="rId9"/>
    <p:sldLayoutId id="2147490759" r:id="rId10"/>
    <p:sldLayoutId id="2147490760" r:id="rId11"/>
  </p:sldLayoutIdLst>
  <p:txStyles>
    <p:titleStyle>
      <a:lvl1pPr algn="l" rtl="0" eaLnBrk="0" fontAlgn="base" hangingPunct="0">
        <a:spcBef>
          <a:spcPct val="0"/>
        </a:spcBef>
        <a:spcAft>
          <a:spcPct val="0"/>
        </a:spcAft>
        <a:defRPr sz="3200">
          <a:solidFill>
            <a:srgbClr val="595959"/>
          </a:solidFill>
          <a:latin typeface="+mj-lt"/>
          <a:ea typeface="+mj-ea"/>
          <a:cs typeface="+mj-cs"/>
          <a:sym typeface="Calibri" pitchFamily="34" charset="0"/>
        </a:defRPr>
      </a:lvl1pPr>
      <a:lvl2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2pPr>
      <a:lvl3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3pPr>
      <a:lvl4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4pPr>
      <a:lvl5pPr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5pPr>
      <a:lvl6pPr marL="4572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6pPr>
      <a:lvl7pPr marL="9144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7pPr>
      <a:lvl8pPr marL="13716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8pPr>
      <a:lvl9pPr marL="1828800" algn="l" rtl="0" eaLnBrk="0" fontAlgn="base" hangingPunct="0">
        <a:spcBef>
          <a:spcPct val="0"/>
        </a:spcBef>
        <a:spcAft>
          <a:spcPct val="0"/>
        </a:spcAft>
        <a:defRPr sz="3200">
          <a:solidFill>
            <a:srgbClr val="595959"/>
          </a:solidFill>
          <a:latin typeface="Calibri" pitchFamily="34" charset="0"/>
          <a:ea typeface="SimSun" pitchFamily="2" charset="-122"/>
          <a:sym typeface="Calibri" pitchFamily="34" charset="0"/>
        </a:defRPr>
      </a:lvl9pPr>
    </p:titleStyle>
    <p:bodyStyle>
      <a:lvl1pPr marL="342900" indent="-342900" algn="l" defTabSz="0" rtl="0" eaLnBrk="0" fontAlgn="base" hangingPunct="0">
        <a:spcBef>
          <a:spcPct val="20000"/>
        </a:spcBef>
        <a:spcAft>
          <a:spcPct val="0"/>
        </a:spcAft>
        <a:buClr>
          <a:srgbClr val="558ED5"/>
        </a:buClr>
        <a:buFont typeface="Arial" charset="0"/>
        <a:buChar char="•"/>
        <a:defRPr sz="3200">
          <a:solidFill>
            <a:srgbClr val="595959"/>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Clr>
          <a:srgbClr val="558ED5"/>
        </a:buClr>
        <a:buFont typeface="Arial" charset="0"/>
        <a:buChar char="•"/>
        <a:defRPr sz="2800">
          <a:solidFill>
            <a:srgbClr val="595959"/>
          </a:solidFill>
          <a:latin typeface="+mn-lt"/>
          <a:ea typeface="+mn-ea"/>
          <a:sym typeface="Calibri" pitchFamily="34" charset="0"/>
        </a:defRPr>
      </a:lvl2pPr>
      <a:lvl3pPr marL="1143000" indent="-228600" algn="l" defTabSz="0" rtl="0" eaLnBrk="0" fontAlgn="base" hangingPunct="0">
        <a:spcBef>
          <a:spcPct val="20000"/>
        </a:spcBef>
        <a:spcAft>
          <a:spcPct val="0"/>
        </a:spcAft>
        <a:buClr>
          <a:srgbClr val="558ED5"/>
        </a:buClr>
        <a:buFont typeface="Arial" charset="0"/>
        <a:buChar char="•"/>
        <a:defRPr sz="2400">
          <a:solidFill>
            <a:srgbClr val="595959"/>
          </a:solidFill>
          <a:latin typeface="+mn-lt"/>
          <a:ea typeface="+mn-ea"/>
          <a:sym typeface="Calibri" pitchFamily="34" charset="0"/>
        </a:defRPr>
      </a:lvl3pPr>
      <a:lvl4pPr marL="1600200" indent="-228600" algn="l" defTabSz="0" rtl="0" eaLnBrk="0" fontAlgn="base" hangingPunct="0">
        <a:spcBef>
          <a:spcPct val="20000"/>
        </a:spcBef>
        <a:spcAft>
          <a:spcPct val="0"/>
        </a:spcAft>
        <a:buClr>
          <a:srgbClr val="558ED5"/>
        </a:buClr>
        <a:buFont typeface="Arial" charset="0"/>
        <a:buChar char="•"/>
        <a:defRPr sz="2000">
          <a:solidFill>
            <a:srgbClr val="595959"/>
          </a:solidFill>
          <a:latin typeface="+mn-lt"/>
          <a:ea typeface="+mn-ea"/>
          <a:sym typeface="Calibri" pitchFamily="34" charset="0"/>
        </a:defRPr>
      </a:lvl4pPr>
      <a:lvl5pPr marL="2057400" indent="-228600" algn="l" defTabSz="0" rtl="0" eaLnBrk="0" fontAlgn="base" hangingPunct="0">
        <a:spcBef>
          <a:spcPct val="20000"/>
        </a:spcBef>
        <a:spcAft>
          <a:spcPct val="0"/>
        </a:spcAft>
        <a:buClr>
          <a:srgbClr val="558ED5"/>
        </a:buClr>
        <a:buFont typeface="Arial" charset="0"/>
        <a:buChar char="•"/>
        <a:defRPr sz="2000">
          <a:solidFill>
            <a:srgbClr val="595959"/>
          </a:solidFill>
          <a:latin typeface="+mn-lt"/>
          <a:ea typeface="+mn-ea"/>
          <a:sym typeface="Calibri" pitchFamily="34" charset="0"/>
        </a:defRPr>
      </a:lvl5pPr>
      <a:lvl6pPr marL="25146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6pPr>
      <a:lvl7pPr marL="29718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7pPr>
      <a:lvl8pPr marL="34290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8pPr>
      <a:lvl9pPr marL="3886200" indent="-228600" algn="l" defTabSz="0" rtl="0" eaLnBrk="0" fontAlgn="base" hangingPunct="0">
        <a:spcBef>
          <a:spcPct val="20000"/>
        </a:spcBef>
        <a:spcAft>
          <a:spcPct val="0"/>
        </a:spcAft>
        <a:buClr>
          <a:srgbClr val="558ED5"/>
        </a:buClr>
        <a:buFont typeface="Arial" pitchFamily="34" charset="0"/>
        <a:buChar char="•"/>
        <a:defRPr sz="2000">
          <a:solidFill>
            <a:srgbClr val="595959"/>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alpha val="52000"/>
          </a:schemeClr>
        </a:solidFill>
        <a:effectLst/>
      </p:bgPr>
    </p:bg>
    <p:spTree>
      <p:nvGrpSpPr>
        <p:cNvPr id="1" name=""/>
        <p:cNvGrpSpPr/>
        <p:nvPr/>
      </p:nvGrpSpPr>
      <p:grpSpPr>
        <a:xfrm>
          <a:off x="0" y="0"/>
          <a:ext cx="0" cy="0"/>
          <a:chOff x="0" y="0"/>
          <a:chExt cx="0" cy="0"/>
        </a:xfrm>
      </p:grpSpPr>
      <p:sp>
        <p:nvSpPr>
          <p:cNvPr id="22530" name="AutoShape 5"/>
          <p:cNvSpPr>
            <a:spLocks noChangeArrowheads="1"/>
          </p:cNvSpPr>
          <p:nvPr/>
        </p:nvSpPr>
        <p:spPr bwMode="auto">
          <a:xfrm>
            <a:off x="40957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12.00</a:t>
            </a:r>
            <a:endParaRPr lang="en-US" altLang="zh-CN">
              <a:latin typeface="Arial" pitchFamily="34" charset="0"/>
            </a:endParaRPr>
          </a:p>
        </p:txBody>
      </p:sp>
      <p:sp>
        <p:nvSpPr>
          <p:cNvPr id="22531" name="AutoShape 6"/>
          <p:cNvSpPr>
            <a:spLocks noChangeArrowheads="1"/>
          </p:cNvSpPr>
          <p:nvPr/>
        </p:nvSpPr>
        <p:spPr bwMode="auto">
          <a:xfrm>
            <a:off x="-350838" y="6477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003366"/>
                </a:solidFill>
                <a:latin typeface="Arial" pitchFamily="34" charset="0"/>
                <a:ea typeface="MS PGothic" pitchFamily="34" charset="-128"/>
                <a:sym typeface="Arial" pitchFamily="34" charset="0"/>
              </a:rPr>
              <a:t>8.70</a:t>
            </a:r>
            <a:endParaRPr lang="en-US" altLang="zh-CN">
              <a:latin typeface="Arial" pitchFamily="34" charset="0"/>
            </a:endParaRPr>
          </a:p>
        </p:txBody>
      </p:sp>
      <p:sp>
        <p:nvSpPr>
          <p:cNvPr id="22532" name="AutoShape 7"/>
          <p:cNvSpPr>
            <a:spLocks noChangeArrowheads="1"/>
          </p:cNvSpPr>
          <p:nvPr/>
        </p:nvSpPr>
        <p:spPr bwMode="auto">
          <a:xfrm>
            <a:off x="-350838" y="531495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5.48</a:t>
            </a:r>
            <a:endParaRPr lang="en-US" altLang="zh-CN">
              <a:latin typeface="Arial" pitchFamily="34" charset="0"/>
            </a:endParaRPr>
          </a:p>
        </p:txBody>
      </p:sp>
      <p:sp>
        <p:nvSpPr>
          <p:cNvPr id="22533" name="AutoShape 8"/>
          <p:cNvSpPr>
            <a:spLocks noChangeArrowheads="1"/>
          </p:cNvSpPr>
          <p:nvPr/>
        </p:nvSpPr>
        <p:spPr bwMode="auto">
          <a:xfrm>
            <a:off x="-350838" y="16764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4.63</a:t>
            </a:r>
            <a:endParaRPr lang="en-US" altLang="zh-CN">
              <a:latin typeface="Arial" pitchFamily="34" charset="0"/>
            </a:endParaRPr>
          </a:p>
        </p:txBody>
      </p:sp>
      <p:sp>
        <p:nvSpPr>
          <p:cNvPr id="22534" name="AutoShape 9"/>
          <p:cNvSpPr>
            <a:spLocks noChangeArrowheads="1"/>
          </p:cNvSpPr>
          <p:nvPr/>
        </p:nvSpPr>
        <p:spPr bwMode="auto">
          <a:xfrm>
            <a:off x="-350838" y="3810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8.24</a:t>
            </a:r>
            <a:endParaRPr lang="en-US" altLang="zh-CN">
              <a:latin typeface="Arial" pitchFamily="34" charset="0"/>
            </a:endParaRPr>
          </a:p>
        </p:txBody>
      </p:sp>
      <p:sp>
        <p:nvSpPr>
          <p:cNvPr id="22535" name="AutoShape 10"/>
          <p:cNvSpPr>
            <a:spLocks noChangeArrowheads="1"/>
          </p:cNvSpPr>
          <p:nvPr/>
        </p:nvSpPr>
        <p:spPr bwMode="auto">
          <a:xfrm>
            <a:off x="-350838" y="1282700"/>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5.73</a:t>
            </a:r>
            <a:endParaRPr lang="en-US" altLang="zh-CN">
              <a:latin typeface="Arial" pitchFamily="34" charset="0"/>
            </a:endParaRPr>
          </a:p>
        </p:txBody>
      </p:sp>
      <p:sp>
        <p:nvSpPr>
          <p:cNvPr id="22536" name="AutoShape 11"/>
          <p:cNvSpPr>
            <a:spLocks noChangeArrowheads="1"/>
          </p:cNvSpPr>
          <p:nvPr/>
        </p:nvSpPr>
        <p:spPr bwMode="auto">
          <a:xfrm>
            <a:off x="-350838" y="1450975"/>
            <a:ext cx="342900" cy="160338"/>
          </a:xfrm>
          <a:prstGeom prst="homePlate">
            <a:avLst>
              <a:gd name="adj" fmla="val 58030"/>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5.27</a:t>
            </a:r>
            <a:endParaRPr lang="en-US" altLang="zh-CN">
              <a:latin typeface="Arial" pitchFamily="34" charset="0"/>
            </a:endParaRPr>
          </a:p>
        </p:txBody>
      </p:sp>
      <p:sp>
        <p:nvSpPr>
          <p:cNvPr id="22537" name="AutoShape 12"/>
          <p:cNvSpPr>
            <a:spLocks noChangeArrowheads="1"/>
          </p:cNvSpPr>
          <p:nvPr/>
        </p:nvSpPr>
        <p:spPr bwMode="auto">
          <a:xfrm>
            <a:off x="8461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10.70</a:t>
            </a:r>
            <a:endParaRPr lang="en-US" altLang="zh-CN">
              <a:latin typeface="Arial" pitchFamily="34" charset="0"/>
            </a:endParaRPr>
          </a:p>
        </p:txBody>
      </p:sp>
      <p:sp>
        <p:nvSpPr>
          <p:cNvPr id="22538" name="AutoShape 13"/>
          <p:cNvSpPr>
            <a:spLocks noChangeArrowheads="1"/>
          </p:cNvSpPr>
          <p:nvPr/>
        </p:nvSpPr>
        <p:spPr bwMode="auto">
          <a:xfrm>
            <a:off x="8455025"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12.20</a:t>
            </a:r>
            <a:endParaRPr lang="en-US" altLang="zh-CN">
              <a:latin typeface="Arial" pitchFamily="34" charset="0"/>
            </a:endParaRPr>
          </a:p>
        </p:txBody>
      </p:sp>
      <p:sp>
        <p:nvSpPr>
          <p:cNvPr id="22539" name="AutoShape 16"/>
          <p:cNvSpPr>
            <a:spLocks noChangeArrowheads="1"/>
          </p:cNvSpPr>
          <p:nvPr/>
        </p:nvSpPr>
        <p:spPr bwMode="auto">
          <a:xfrm>
            <a:off x="4567238" y="6943725"/>
            <a:ext cx="342900" cy="249238"/>
          </a:xfrm>
          <a:prstGeom prst="upArrowCallout">
            <a:avLst>
              <a:gd name="adj1" fmla="val 36994"/>
              <a:gd name="adj2" fmla="val 29338"/>
              <a:gd name="adj3" fmla="val 25477"/>
              <a:gd name="adj4" fmla="val 74519"/>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0.50</a:t>
            </a:r>
            <a:endParaRPr lang="en-US" altLang="zh-CN">
              <a:latin typeface="Arial" pitchFamily="34" charset="0"/>
            </a:endParaRPr>
          </a:p>
        </p:txBody>
      </p:sp>
      <p:sp>
        <p:nvSpPr>
          <p:cNvPr id="22540" name="AutoShape 17"/>
          <p:cNvSpPr>
            <a:spLocks noChangeArrowheads="1"/>
          </p:cNvSpPr>
          <p:nvPr/>
        </p:nvSpPr>
        <p:spPr bwMode="auto">
          <a:xfrm>
            <a:off x="-350838" y="2119313"/>
            <a:ext cx="342900" cy="160337"/>
          </a:xfrm>
          <a:prstGeom prst="homePlate">
            <a:avLst>
              <a:gd name="adj" fmla="val 57802"/>
            </a:avLst>
          </a:prstGeom>
          <a:solidFill>
            <a:srgbClr val="004E69"/>
          </a:solidFill>
          <a:ln w="9525">
            <a:noFill/>
            <a:miter lim="800000"/>
            <a:headEnd/>
            <a:tailEnd/>
          </a:ln>
        </p:spPr>
        <p:txBody>
          <a:bodyPr wrap="none" lIns="0" tIns="0" rIns="0" bIns="0" anchor="ctr"/>
          <a:lstStyle/>
          <a:p>
            <a:pPr algn="ctr">
              <a:buFont typeface="Arial" pitchFamily="34" charset="0"/>
              <a:buNone/>
              <a:defRPr/>
            </a:pPr>
            <a:r>
              <a:rPr lang="en-US" altLang="zh-CN" sz="1000">
                <a:solidFill>
                  <a:srgbClr val="FFFFFF"/>
                </a:solidFill>
                <a:latin typeface="Arial" pitchFamily="34" charset="0"/>
                <a:ea typeface="MS PGothic" pitchFamily="34" charset="-128"/>
                <a:sym typeface="Arial" pitchFamily="34" charset="0"/>
              </a:rPr>
              <a:t>3.41</a:t>
            </a:r>
            <a:endParaRPr lang="en-US" altLang="zh-CN">
              <a:latin typeface="Arial" pitchFamily="34" charset="0"/>
            </a:endParaRPr>
          </a:p>
        </p:txBody>
      </p:sp>
      <p:sp>
        <p:nvSpPr>
          <p:cNvPr id="22541" name="Rectangle 7"/>
          <p:cNvSpPr>
            <a:spLocks noChangeArrowheads="1"/>
          </p:cNvSpPr>
          <p:nvPr/>
        </p:nvSpPr>
        <p:spPr bwMode="auto">
          <a:xfrm>
            <a:off x="0" y="0"/>
            <a:ext cx="1524000" cy="6858000"/>
          </a:xfrm>
          <a:prstGeom prst="rect">
            <a:avLst/>
          </a:prstGeom>
          <a:solidFill>
            <a:srgbClr val="666699"/>
          </a:solidFill>
          <a:ln w="9525" cmpd="sng">
            <a:solidFill>
              <a:srgbClr val="666699"/>
            </a:solidFill>
            <a:miter lim="800000"/>
            <a:headEnd/>
            <a:tailEnd/>
          </a:ln>
        </p:spPr>
        <p:txBody>
          <a:bodyPr wrap="none" anchor="ctr"/>
          <a:lstStyle/>
          <a:p>
            <a:pPr algn="ctr">
              <a:spcBef>
                <a:spcPct val="35000"/>
              </a:spcBef>
              <a:buClr>
                <a:srgbClr val="FF140A"/>
              </a:buClr>
              <a:buFont typeface="Wingdings" pitchFamily="2" charset="2"/>
              <a:buNone/>
              <a:defRPr/>
            </a:pPr>
            <a:endParaRPr lang="en-US">
              <a:solidFill>
                <a:srgbClr val="000000"/>
              </a:solidFill>
              <a:latin typeface="Arial" pitchFamily="34" charset="0"/>
              <a:sym typeface="Arial" pitchFamily="34" charset="0"/>
            </a:endParaRPr>
          </a:p>
        </p:txBody>
      </p:sp>
      <p:pic>
        <p:nvPicPr>
          <p:cNvPr id="24590" name="Picture 14" descr="http://www.malaysia.highcommission.gov.au/files/klpr/aei_header.jpg"/>
          <p:cNvPicPr>
            <a:picLocks noChangeAspect="1" noChangeArrowheads="1"/>
          </p:cNvPicPr>
          <p:nvPr/>
        </p:nvPicPr>
        <p:blipFill>
          <a:blip r:embed="rId13" cstate="print"/>
          <a:srcRect/>
          <a:stretch>
            <a:fillRect/>
          </a:stretch>
        </p:blipFill>
        <p:spPr bwMode="auto">
          <a:xfrm>
            <a:off x="7886700" y="142875"/>
            <a:ext cx="1104900" cy="542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761" r:id="rId1"/>
    <p:sldLayoutId id="2147490762" r:id="rId2"/>
    <p:sldLayoutId id="2147490763" r:id="rId3"/>
    <p:sldLayoutId id="2147490764" r:id="rId4"/>
    <p:sldLayoutId id="2147490765" r:id="rId5"/>
    <p:sldLayoutId id="2147490766" r:id="rId6"/>
    <p:sldLayoutId id="2147490767" r:id="rId7"/>
    <p:sldLayoutId id="2147490768" r:id="rId8"/>
    <p:sldLayoutId id="2147490769" r:id="rId9"/>
    <p:sldLayoutId id="2147490770" r:id="rId10"/>
    <p:sldLayoutId id="2147490771" r:id="rId11"/>
  </p:sldLayoutIdLst>
  <p:transition>
    <p:wipe dir="r"/>
  </p:transition>
  <p:txStyles>
    <p:titleStyle>
      <a:lvl1pPr algn="l" rtl="0" eaLnBrk="0" fontAlgn="base" hangingPunct="0">
        <a:spcBef>
          <a:spcPct val="0"/>
        </a:spcBef>
        <a:spcAft>
          <a:spcPct val="0"/>
        </a:spcAft>
        <a:defRPr sz="2800">
          <a:solidFill>
            <a:srgbClr val="003366"/>
          </a:solidFill>
          <a:latin typeface="+mj-lt"/>
          <a:ea typeface="+mj-ea"/>
          <a:cs typeface="+mj-cs"/>
          <a:sym typeface="Calibri" pitchFamily="34" charset="0"/>
        </a:defRPr>
      </a:lvl1pPr>
      <a:lvl2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2pPr>
      <a:lvl3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3pPr>
      <a:lvl4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4pPr>
      <a:lvl5pPr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5pPr>
      <a:lvl6pPr marL="4572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6pPr>
      <a:lvl7pPr marL="9144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7pPr>
      <a:lvl8pPr marL="13716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8pPr>
      <a:lvl9pPr marL="1828800" algn="l" rtl="0" eaLnBrk="0" fontAlgn="base" hangingPunct="0">
        <a:spcBef>
          <a:spcPct val="0"/>
        </a:spcBef>
        <a:spcAft>
          <a:spcPct val="0"/>
        </a:spcAft>
        <a:defRPr sz="2800">
          <a:solidFill>
            <a:srgbClr val="003366"/>
          </a:solidFill>
          <a:latin typeface="Calibri" pitchFamily="34" charset="0"/>
          <a:ea typeface="Calibri" pitchFamily="34" charset="0"/>
          <a:cs typeface="Calibri" pitchFamily="34" charset="0"/>
          <a:sym typeface="Calibri" pitchFamily="34" charset="0"/>
        </a:defRPr>
      </a:lvl9pPr>
    </p:titleStyle>
    <p:bodyStyle>
      <a:lvl1pPr marL="230188" indent="-230188" algn="l" defTabSz="0" rtl="0" eaLnBrk="0" fontAlgn="base" hangingPunct="0">
        <a:spcBef>
          <a:spcPct val="20000"/>
        </a:spcBef>
        <a:spcAft>
          <a:spcPct val="0"/>
        </a:spcAft>
        <a:buClr>
          <a:schemeClr val="accent1"/>
        </a:buClr>
        <a:buSzPct val="115000"/>
        <a:buChar char="•"/>
        <a:defRPr sz="2000">
          <a:solidFill>
            <a:srgbClr val="01308D"/>
          </a:solidFill>
          <a:latin typeface="+mn-lt"/>
          <a:ea typeface="+mn-ea"/>
          <a:cs typeface="+mn-cs"/>
          <a:sym typeface="Calibri" pitchFamily="34" charset="0"/>
        </a:defRPr>
      </a:lvl1pPr>
      <a:lvl2pPr marL="571500" indent="-227013" algn="l" defTabSz="0" rtl="0" eaLnBrk="0" fontAlgn="base" hangingPunct="0">
        <a:spcBef>
          <a:spcPct val="20000"/>
        </a:spcBef>
        <a:spcAft>
          <a:spcPct val="0"/>
        </a:spcAft>
        <a:buClr>
          <a:schemeClr val="tx1"/>
        </a:buClr>
        <a:buSzPct val="115000"/>
        <a:buChar char="•"/>
        <a:defRPr sz="2200">
          <a:solidFill>
            <a:schemeClr val="tx1"/>
          </a:solidFill>
          <a:latin typeface="Arial" pitchFamily="34" charset="0"/>
          <a:ea typeface="+mn-ea"/>
          <a:cs typeface="+mn-cs"/>
          <a:sym typeface="Calibri" pitchFamily="34" charset="0"/>
        </a:defRPr>
      </a:lvl2pPr>
      <a:lvl3pPr marL="857250" indent="-17145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3pPr>
      <a:lvl4pPr marL="16002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4pPr>
      <a:lvl5pPr marL="2057400" indent="-228600" algn="l" defTabSz="0" rtl="0" eaLnBrk="0" fontAlgn="base" hangingPunct="0">
        <a:spcBef>
          <a:spcPct val="20000"/>
        </a:spcBef>
        <a:spcAft>
          <a:spcPct val="0"/>
        </a:spcAft>
        <a:buClr>
          <a:schemeClr val="tx1"/>
        </a:buClr>
        <a:buSzPct val="115000"/>
        <a:buChar char="»"/>
        <a:defRPr sz="2000">
          <a:solidFill>
            <a:schemeClr val="tx1"/>
          </a:solidFill>
          <a:latin typeface="Arial" pitchFamily="34" charset="0"/>
          <a:ea typeface="+mn-ea"/>
          <a:cs typeface="+mn-cs"/>
          <a:sym typeface="Calibri" pitchFamily="34" charset="0"/>
        </a:defRPr>
      </a:lvl5pPr>
      <a:lvl6pPr marL="25146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6pPr>
      <a:lvl7pPr marL="29718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7pPr>
      <a:lvl8pPr marL="34290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8pPr>
      <a:lvl9pPr marL="3886200" indent="-228600" algn="l" defTabSz="0" rtl="0" eaLnBrk="0" fontAlgn="base" hangingPunct="0">
        <a:spcBef>
          <a:spcPct val="20000"/>
        </a:spcBef>
        <a:spcAft>
          <a:spcPct val="0"/>
        </a:spcAft>
        <a:buClr>
          <a:schemeClr val="tx1"/>
        </a:buClr>
        <a:buSzPct val="115000"/>
        <a:buChar char="»"/>
        <a:defRPr>
          <a:solidFill>
            <a:schemeClr val="tx1"/>
          </a:solidFill>
          <a:latin typeface="Arial" pitchFamily="34" charset="0"/>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6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86.xml"/><Relationship Id="rId1" Type="http://schemas.openxmlformats.org/officeDocument/2006/relationships/vmlDrawing" Target="../drawings/vmlDrawing1.v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8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6.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2.xm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17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jpeg"/><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90.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png"/><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3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4.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156.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0.jpeg"/><Relationship Id="rId1" Type="http://schemas.openxmlformats.org/officeDocument/2006/relationships/slideLayout" Target="../slideLayouts/slideLayout156.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167.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02.xml"/><Relationship Id="rId1" Type="http://schemas.openxmlformats.org/officeDocument/2006/relationships/audio" Target="file:///C:\Users\samsung\Desktop\568659_SOUNDDOGS__ap.mp3" TargetMode="External"/><Relationship Id="rId6" Type="http://schemas.openxmlformats.org/officeDocument/2006/relationships/image" Target="../media/image6.jpeg"/><Relationship Id="rId5" Type="http://schemas.openxmlformats.org/officeDocument/2006/relationships/image" Target="../media/image53.pn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WordArt 16"/>
          <p:cNvSpPr>
            <a:spLocks noChangeArrowheads="1" noChangeShapeType="1" noTextEdit="1"/>
          </p:cNvSpPr>
          <p:nvPr/>
        </p:nvSpPr>
        <p:spPr bwMode="auto">
          <a:xfrm>
            <a:off x="319088" y="5969000"/>
            <a:ext cx="8478837" cy="393700"/>
          </a:xfrm>
          <a:prstGeom prst="rect">
            <a:avLst/>
          </a:prstGeom>
        </p:spPr>
        <p:txBody>
          <a:bodyPr wrap="none" fromWordArt="1">
            <a:prstTxWarp prst="textPlain">
              <a:avLst>
                <a:gd name="adj" fmla="val 50000"/>
              </a:avLst>
            </a:prstTxWarp>
          </a:bodyPr>
          <a:lstStyle/>
          <a:p>
            <a:pPr algn="ctr"/>
            <a:r>
              <a:rPr lang="en-US" sz="1867" b="1" kern="10">
                <a:ln w="12700">
                  <a:solidFill>
                    <a:srgbClr val="FFFFFF"/>
                  </a:solidFill>
                  <a:round/>
                  <a:headEnd/>
                  <a:tailEnd/>
                </a:ln>
                <a:solidFill>
                  <a:srgbClr val="FF0000"/>
                </a:solidFill>
                <a:latin typeface="Arial Black"/>
              </a:rPr>
              <a:t>National Institute of Technical Teachers Training and Research</a:t>
            </a:r>
          </a:p>
        </p:txBody>
      </p:sp>
      <p:sp>
        <p:nvSpPr>
          <p:cNvPr id="371715" name="WordArt 19"/>
          <p:cNvSpPr>
            <a:spLocks noChangeArrowheads="1" noChangeShapeType="1" noTextEdit="1"/>
          </p:cNvSpPr>
          <p:nvPr/>
        </p:nvSpPr>
        <p:spPr bwMode="auto">
          <a:xfrm>
            <a:off x="2705100" y="6375400"/>
            <a:ext cx="4111625" cy="203200"/>
          </a:xfrm>
          <a:prstGeom prst="rect">
            <a:avLst/>
          </a:prstGeom>
        </p:spPr>
        <p:txBody>
          <a:bodyPr wrap="none" fromWordArt="1">
            <a:prstTxWarp prst="textPlain">
              <a:avLst>
                <a:gd name="adj" fmla="val 50000"/>
              </a:avLst>
            </a:prstTxWarp>
          </a:bodyPr>
          <a:lstStyle/>
          <a:p>
            <a:pPr algn="ctr"/>
            <a:r>
              <a:rPr lang="en-US" sz="1867" b="1" kern="10">
                <a:ln w="12700">
                  <a:solidFill>
                    <a:srgbClr val="FFFFFF"/>
                  </a:solidFill>
                  <a:round/>
                  <a:headEnd/>
                  <a:tailEnd/>
                </a:ln>
                <a:solidFill>
                  <a:srgbClr val="FF0000"/>
                </a:solidFill>
                <a:latin typeface="Arial Black"/>
              </a:rPr>
              <a:t>Sector-26, Chandigarh (India)</a:t>
            </a:r>
          </a:p>
        </p:txBody>
      </p:sp>
      <p:pic>
        <p:nvPicPr>
          <p:cNvPr id="371716" name="Picture 3"/>
          <p:cNvPicPr>
            <a:picLocks noChangeAspect="1" noChangeArrowheads="1"/>
          </p:cNvPicPr>
          <p:nvPr/>
        </p:nvPicPr>
        <p:blipFill>
          <a:blip r:embed="rId2" cstate="print"/>
          <a:srcRect/>
          <a:stretch>
            <a:fillRect/>
          </a:stretch>
        </p:blipFill>
        <p:spPr bwMode="auto">
          <a:xfrm>
            <a:off x="5943283" y="0"/>
            <a:ext cx="3160712" cy="3875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71717" name="Title 1"/>
          <p:cNvSpPr>
            <a:spLocks noChangeArrowheads="1"/>
          </p:cNvSpPr>
          <p:nvPr/>
        </p:nvSpPr>
        <p:spPr bwMode="auto">
          <a:xfrm>
            <a:off x="1377950" y="14288"/>
            <a:ext cx="4530725" cy="3192462"/>
          </a:xfrm>
          <a:prstGeom prst="rect">
            <a:avLst/>
          </a:prstGeom>
          <a:noFill/>
          <a:ln w="9525">
            <a:noFill/>
            <a:miter lim="800000"/>
            <a:headEnd/>
            <a:tailEnd/>
          </a:ln>
        </p:spPr>
        <p:txBody>
          <a:bodyPr lIns="0" tIns="0" rIns="0" bIns="0" anchor="ctr"/>
          <a:lstStyle/>
          <a:p>
            <a:pPr algn="ctr" eaLnBrk="0" hangingPunct="0">
              <a:lnSpc>
                <a:spcPct val="90000"/>
              </a:lnSpc>
            </a:pPr>
            <a:r>
              <a:rPr lang="en-US" sz="5000" b="1">
                <a:solidFill>
                  <a:srgbClr val="003366"/>
                </a:solidFill>
                <a:latin typeface="Arial Black" pitchFamily="34" charset="0"/>
                <a:sym typeface="Times New Roman" pitchFamily="18" charset="0"/>
              </a:rPr>
              <a:t>Skills for Rural Youth: Issues and Challenges</a:t>
            </a:r>
            <a:endParaRPr lang="en-US" altLang="en-US" sz="5000" b="1">
              <a:solidFill>
                <a:srgbClr val="003366"/>
              </a:solidFill>
              <a:latin typeface="Arial Black" pitchFamily="34" charset="0"/>
              <a:sym typeface="Times New Roman" pitchFamily="18" charset="0"/>
            </a:endParaRPr>
          </a:p>
        </p:txBody>
      </p:sp>
      <p:sp>
        <p:nvSpPr>
          <p:cNvPr id="371718" name="Rectangle 4"/>
          <p:cNvSpPr>
            <a:spLocks noChangeArrowheads="1"/>
          </p:cNvSpPr>
          <p:nvPr/>
        </p:nvSpPr>
        <p:spPr bwMode="auto">
          <a:xfrm>
            <a:off x="708025" y="3057525"/>
            <a:ext cx="5192713" cy="669925"/>
          </a:xfrm>
          <a:prstGeom prst="rect">
            <a:avLst/>
          </a:prstGeom>
          <a:noFill/>
          <a:ln w="9525">
            <a:noFill/>
            <a:miter lim="800000"/>
            <a:headEnd/>
            <a:tailEnd/>
          </a:ln>
        </p:spPr>
        <p:txBody>
          <a:bodyPr>
            <a:spAutoFit/>
          </a:bodyPr>
          <a:lstStyle/>
          <a:p>
            <a:pPr algn="ctr">
              <a:lnSpc>
                <a:spcPct val="95000"/>
              </a:lnSpc>
            </a:pPr>
            <a:r>
              <a:rPr lang="en-US" altLang="en-US" sz="2000" b="1">
                <a:solidFill>
                  <a:srgbClr val="FF0000"/>
                </a:solidFill>
                <a:latin typeface="Arial Rounded MT Bold" pitchFamily="34" charset="0"/>
                <a:sym typeface="Arial" charset="0"/>
              </a:rPr>
              <a:t>Prof MP Poonia</a:t>
            </a:r>
          </a:p>
          <a:p>
            <a:pPr algn="ctr">
              <a:lnSpc>
                <a:spcPct val="95000"/>
              </a:lnSpc>
            </a:pPr>
            <a:r>
              <a:rPr lang="en-US" altLang="en-US" sz="2000" b="1">
                <a:solidFill>
                  <a:srgbClr val="FF0000"/>
                </a:solidFill>
                <a:latin typeface="Arial Rounded MT Bold" pitchFamily="34" charset="0"/>
                <a:sym typeface="Arial" charset="0"/>
              </a:rPr>
              <a:t>Director</a:t>
            </a:r>
            <a:r>
              <a:rPr lang="en-US" sz="2000" b="1">
                <a:solidFill>
                  <a:srgbClr val="FF0000"/>
                </a:solidFill>
                <a:latin typeface="Arial Rounded MT Bold" pitchFamily="34" charset="0"/>
                <a:sym typeface="Arial" charset="0"/>
              </a:rPr>
              <a:t>, NITTTR (India)</a:t>
            </a:r>
            <a:endParaRPr lang="en-US" altLang="en-US" sz="2000" b="1">
              <a:solidFill>
                <a:srgbClr val="FF0000"/>
              </a:solidFill>
            </a:endParaRPr>
          </a:p>
        </p:txBody>
      </p:sp>
      <p:pic>
        <p:nvPicPr>
          <p:cNvPr id="371719" name="Picture 2"/>
          <p:cNvPicPr>
            <a:picLocks noGrp="1" noChangeAspect="1" noChangeArrowheads="1"/>
          </p:cNvPicPr>
          <p:nvPr/>
        </p:nvPicPr>
        <p:blipFill>
          <a:blip r:embed="rId3" cstate="print"/>
          <a:srcRect/>
          <a:stretch>
            <a:fillRect/>
          </a:stretch>
        </p:blipFill>
        <p:spPr bwMode="auto">
          <a:xfrm>
            <a:off x="41275" y="3875088"/>
            <a:ext cx="9064625" cy="3059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1720" name="Picture 9" descr="EMBLEM.jpg"/>
          <p:cNvPicPr>
            <a:picLocks noChangeAspect="1"/>
          </p:cNvPicPr>
          <p:nvPr/>
        </p:nvPicPr>
        <p:blipFill>
          <a:blip r:embed="rId4"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Date Placeholder 3"/>
          <p:cNvSpPr>
            <a:spLocks noGrp="1"/>
          </p:cNvSpPr>
          <p:nvPr>
            <p:ph type="dt" sz="quarter" idx="10"/>
          </p:nvPr>
        </p:nvSpPr>
        <p:spPr>
          <a:noFill/>
        </p:spPr>
        <p:txBody>
          <a:bodyPr/>
          <a:lstStyle/>
          <a:p>
            <a:pPr>
              <a:buFont typeface="Arial" charset="0"/>
              <a:buNone/>
            </a:pPr>
            <a:fld id="{C8D9A35F-0A39-4472-80E8-AAA3481DE209}"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384003"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pic>
        <p:nvPicPr>
          <p:cNvPr id="384004" name="Picture 2"/>
          <p:cNvPicPr>
            <a:picLocks noChangeAspect="1" noChangeArrowheads="1"/>
          </p:cNvPicPr>
          <p:nvPr/>
        </p:nvPicPr>
        <p:blipFill>
          <a:blip r:embed="rId2" cstate="print"/>
          <a:srcRect/>
          <a:stretch>
            <a:fillRect/>
          </a:stretch>
        </p:blipFill>
        <p:spPr bwMode="auto">
          <a:xfrm>
            <a:off x="42863" y="1712913"/>
            <a:ext cx="9104312" cy="3268662"/>
          </a:xfrm>
          <a:prstGeom prst="rect">
            <a:avLst/>
          </a:prstGeom>
          <a:noFill/>
          <a:ln w="9525">
            <a:noFill/>
            <a:miter lim="800000"/>
            <a:headEnd/>
            <a:tailEnd/>
          </a:ln>
        </p:spPr>
      </p:pic>
      <p:sp>
        <p:nvSpPr>
          <p:cNvPr id="384005" name="Content Placeholder 2"/>
          <p:cNvSpPr>
            <a:spLocks noGrp="1" noChangeArrowheads="1"/>
          </p:cNvSpPr>
          <p:nvPr>
            <p:ph idx="1"/>
          </p:nvPr>
        </p:nvSpPr>
        <p:spPr>
          <a:xfrm>
            <a:off x="41275" y="1800225"/>
            <a:ext cx="2971800" cy="3046413"/>
          </a:xfrm>
        </p:spPr>
        <p:txBody>
          <a:bodyPr/>
          <a:lstStyle/>
          <a:p>
            <a:pPr marL="342900" indent="-342900" algn="l" eaLnBrk="1" hangingPunct="1"/>
            <a:r>
              <a:rPr lang="en-US" sz="2400" smtClean="0">
                <a:solidFill>
                  <a:srgbClr val="002060"/>
                </a:solidFill>
                <a:latin typeface="Arial" charset="0"/>
                <a:sym typeface="Arial" charset="0"/>
              </a:rPr>
              <a:t>   </a:t>
            </a:r>
            <a:r>
              <a:rPr lang="en-US" altLang="en-US" sz="2400" smtClean="0">
                <a:solidFill>
                  <a:srgbClr val="002060"/>
                </a:solidFill>
                <a:latin typeface="Arial" charset="0"/>
                <a:sym typeface="Arial" charset="0"/>
              </a:rPr>
              <a:t>It is necessary to</a:t>
            </a:r>
            <a:r>
              <a:rPr lang="en-US" sz="2400" smtClean="0">
                <a:solidFill>
                  <a:srgbClr val="002060"/>
                </a:solidFill>
                <a:latin typeface="Arial" charset="0"/>
                <a:sym typeface="Arial" charset="0"/>
              </a:rPr>
              <a:t> </a:t>
            </a:r>
            <a:r>
              <a:rPr lang="en-US" altLang="en-US" sz="2400" smtClean="0">
                <a:solidFill>
                  <a:srgbClr val="002060"/>
                </a:solidFill>
                <a:latin typeface="Arial" charset="0"/>
                <a:sym typeface="Arial" charset="0"/>
              </a:rPr>
              <a:t>increase access of marginalized communities to skill development  </a:t>
            </a:r>
            <a:r>
              <a:rPr lang="en-US" sz="2400" smtClean="0">
                <a:solidFill>
                  <a:srgbClr val="002060"/>
                </a:solidFill>
                <a:latin typeface="Arial" charset="0"/>
                <a:sym typeface="Arial" charset="0"/>
              </a:rPr>
              <a:t>o</a:t>
            </a:r>
            <a:r>
              <a:rPr lang="en-US" altLang="en-US" sz="2400" smtClean="0">
                <a:solidFill>
                  <a:srgbClr val="002060"/>
                </a:solidFill>
                <a:latin typeface="Arial" charset="0"/>
                <a:sym typeface="Arial" charset="0"/>
              </a:rPr>
              <a:t>pportunities </a:t>
            </a:r>
            <a:r>
              <a:rPr lang="en-US" sz="2400" smtClean="0">
                <a:solidFill>
                  <a:srgbClr val="002060"/>
                </a:solidFill>
                <a:latin typeface="Arial" charset="0"/>
                <a:sym typeface="Arial" charset="0"/>
              </a:rPr>
              <a:t>&amp; </a:t>
            </a:r>
            <a:r>
              <a:rPr lang="en-US" altLang="en-US" sz="2400" smtClean="0">
                <a:solidFill>
                  <a:srgbClr val="002060"/>
                </a:solidFill>
                <a:latin typeface="Arial" charset="0"/>
                <a:sym typeface="Arial" charset="0"/>
              </a:rPr>
              <a:t>improve their employability</a:t>
            </a:r>
            <a:r>
              <a:rPr lang="en-US" altLang="en-US" sz="2400" smtClean="0">
                <a:solidFill>
                  <a:srgbClr val="454545"/>
                </a:solidFill>
                <a:latin typeface="Arial" charset="0"/>
                <a:sym typeface="Arial" charset="0"/>
              </a:rPr>
              <a:t>.</a:t>
            </a:r>
            <a:endParaRPr lang="en-US" altLang="en-US" sz="2400" b="1" i="1" smtClean="0">
              <a:solidFill>
                <a:srgbClr val="454545"/>
              </a:solidFill>
              <a:latin typeface="Arial" charset="0"/>
              <a:sym typeface="Arial" charset="0"/>
            </a:endParaRPr>
          </a:p>
        </p:txBody>
      </p:sp>
      <p:sp>
        <p:nvSpPr>
          <p:cNvPr id="384006" name="Title 1"/>
          <p:cNvSpPr>
            <a:spLocks noGrp="1" noChangeArrowheads="1"/>
          </p:cNvSpPr>
          <p:nvPr/>
        </p:nvSpPr>
        <p:spPr bwMode="auto">
          <a:xfrm>
            <a:off x="2589213" y="63500"/>
            <a:ext cx="7851775" cy="838200"/>
          </a:xfrm>
          <a:prstGeom prst="rect">
            <a:avLst/>
          </a:prstGeom>
          <a:noFill/>
          <a:ln w="9525">
            <a:noFill/>
            <a:miter lim="800000"/>
            <a:headEnd/>
            <a:tailEnd/>
          </a:ln>
        </p:spPr>
        <p:txBody>
          <a:bodyPr anchor="ctr"/>
          <a:lstStyle/>
          <a:p>
            <a:pPr algn="ctr">
              <a:buFontTx/>
              <a:buNone/>
            </a:pPr>
            <a:r>
              <a:rPr lang="en-US" sz="3200" b="1">
                <a:solidFill>
                  <a:srgbClr val="FF0000"/>
                </a:solidFill>
                <a:cs typeface="Arial" charset="0"/>
                <a:sym typeface="Arial" charset="0"/>
              </a:rPr>
              <a:t>Indian Workforce (contd.)</a:t>
            </a:r>
            <a:endParaRPr lang="en-US" altLang="en-US" sz="4400">
              <a:latin typeface="Calibri" pitchFamily="34" charset="0"/>
              <a:sym typeface="Calibri" pitchFamily="34" charset="0"/>
            </a:endParaRPr>
          </a:p>
        </p:txBody>
      </p:sp>
      <p:sp>
        <p:nvSpPr>
          <p:cNvPr id="384007" name="Rectangle 5"/>
          <p:cNvSpPr>
            <a:spLocks noChangeArrowheads="1"/>
          </p:cNvSpPr>
          <p:nvPr/>
        </p:nvSpPr>
        <p:spPr bwMode="auto">
          <a:xfrm>
            <a:off x="41275" y="5064125"/>
            <a:ext cx="9063038" cy="1189038"/>
          </a:xfrm>
          <a:prstGeom prst="rect">
            <a:avLst/>
          </a:prstGeom>
          <a:noFill/>
          <a:ln w="9525">
            <a:noFill/>
            <a:miter lim="800000"/>
            <a:headEnd/>
            <a:tailEnd/>
          </a:ln>
        </p:spPr>
        <p:txBody>
          <a:bodyPr>
            <a:spAutoFit/>
          </a:bodyPr>
          <a:lstStyle/>
          <a:p>
            <a:pPr marL="342900" indent="-342900" algn="just">
              <a:buClr>
                <a:srgbClr val="003366"/>
              </a:buClr>
              <a:buSzPct val="120000"/>
              <a:buFont typeface="Wingdings" pitchFamily="2" charset="2"/>
              <a:buChar char="Ø"/>
            </a:pPr>
            <a:r>
              <a:rPr lang="en-US" sz="2400">
                <a:solidFill>
                  <a:srgbClr val="002060"/>
                </a:solidFill>
                <a:sym typeface="Arial" charset="0"/>
              </a:rPr>
              <a:t>An estimated 50–70 million jobs will be created in India over the next five years and about 75%–90% of these additional employment avenues will require some vocational training</a:t>
            </a:r>
          </a:p>
        </p:txBody>
      </p:sp>
      <p:pic>
        <p:nvPicPr>
          <p:cNvPr id="384008" name="Picture 8"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Date Placeholder 3"/>
          <p:cNvSpPr>
            <a:spLocks noGrp="1"/>
          </p:cNvSpPr>
          <p:nvPr>
            <p:ph type="dt" sz="half" idx="10"/>
          </p:nvPr>
        </p:nvSpPr>
        <p:spPr/>
        <p:txBody>
          <a:bodyPr/>
          <a:lstStyle/>
          <a:p>
            <a:pPr>
              <a:defRPr/>
            </a:pPr>
            <a:fld id="{C04FB4EC-CA2C-4B9A-A9AE-3234E0C3A8E8}" type="datetime1">
              <a:rPr lang="en-US" altLang="zh-CN" smtClean="0"/>
              <a:pPr>
                <a:defRPr/>
              </a:pPr>
              <a:t>6/24/2014</a:t>
            </a:fld>
            <a:endParaRPr lang="en-US" altLang="zh-CN" sz="1800"/>
          </a:p>
        </p:txBody>
      </p:sp>
      <p:sp>
        <p:nvSpPr>
          <p:cNvPr id="5" name="Footer Placeholder 4"/>
          <p:cNvSpPr>
            <a:spLocks noGrp="1"/>
          </p:cNvSpPr>
          <p:nvPr>
            <p:ph type="ftr" sz="quarter" idx="11"/>
          </p:nvPr>
        </p:nvSpPr>
        <p:spPr/>
        <p:txBody>
          <a:bodyPr/>
          <a:lstStyle/>
          <a:p>
            <a:pPr>
              <a:defRPr/>
            </a:pPr>
            <a:r>
              <a:rPr lang="en-US" altLang="zh-CN" smtClean="0"/>
              <a:t>Prof. M.P.Poonia, Director, NITTTR, Chandigarh</a:t>
            </a:r>
            <a:endParaRPr lang="en-US" altLang="zh-CN" sz="1800"/>
          </a:p>
        </p:txBody>
      </p:sp>
      <p:pic>
        <p:nvPicPr>
          <p:cNvPr id="67277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1" y="1497013"/>
          <a:ext cx="7172324" cy="5300662"/>
        </p:xfrm>
        <a:graphic>
          <a:graphicData uri="http://schemas.openxmlformats.org/presentationml/2006/ole">
            <p:oleObj spid="_x0000_s3074" r:id="rId3" imgW="6077102" imgH="4210202" progId="Excel.Sheet.8">
              <p:embed/>
            </p:oleObj>
          </a:graphicData>
        </a:graphic>
      </p:graphicFrame>
      <p:sp>
        <p:nvSpPr>
          <p:cNvPr id="3075" name="AutoShape 4"/>
          <p:cNvSpPr>
            <a:spLocks noChangeArrowheads="1"/>
          </p:cNvSpPr>
          <p:nvPr/>
        </p:nvSpPr>
        <p:spPr bwMode="auto">
          <a:xfrm>
            <a:off x="5641731" y="2463800"/>
            <a:ext cx="3436905" cy="1978025"/>
          </a:xfrm>
          <a:prstGeom prst="wedgeRoundRectCallout">
            <a:avLst>
              <a:gd name="adj1" fmla="val -171727"/>
              <a:gd name="adj2" fmla="val 117190"/>
              <a:gd name="adj3" fmla="val 16667"/>
            </a:avLst>
          </a:prstGeom>
          <a:solidFill>
            <a:schemeClr val="accent1"/>
          </a:solidFill>
          <a:ln w="9525">
            <a:solidFill>
              <a:schemeClr val="tx1"/>
            </a:solidFill>
            <a:miter lim="800000"/>
            <a:headEnd/>
            <a:tailEnd/>
          </a:ln>
        </p:spPr>
        <p:txBody>
          <a:bodyPr anchor="ctr" anchorCtr="1"/>
          <a:lstStyle/>
          <a:p>
            <a:pPr algn="ctr"/>
            <a:r>
              <a:rPr lang="en-US" sz="1600" b="1" dirty="0">
                <a:latin typeface="Verdana" pitchFamily="34" charset="0"/>
              </a:rPr>
              <a:t>Vocational Skills in India Compares Unfavorably to other countries.</a:t>
            </a:r>
          </a:p>
          <a:p>
            <a:pPr algn="ctr"/>
            <a:endParaRPr lang="en-US" sz="1600" b="1" dirty="0">
              <a:latin typeface="Verdana" pitchFamily="34" charset="0"/>
            </a:endParaRPr>
          </a:p>
          <a:p>
            <a:pPr algn="ctr"/>
            <a:r>
              <a:rPr lang="en-US" sz="1600" b="1" dirty="0">
                <a:latin typeface="Verdana" pitchFamily="34" charset="0"/>
              </a:rPr>
              <a:t>India Receives only 8% formal Vocational Training which is very less. </a:t>
            </a:r>
          </a:p>
        </p:txBody>
      </p:sp>
      <p:sp>
        <p:nvSpPr>
          <p:cNvPr id="3076" name="Text Box 5"/>
          <p:cNvSpPr txBox="1">
            <a:spLocks noChangeArrowheads="1"/>
          </p:cNvSpPr>
          <p:nvPr/>
        </p:nvSpPr>
        <p:spPr bwMode="auto">
          <a:xfrm>
            <a:off x="228600" y="3473450"/>
            <a:ext cx="533400" cy="336550"/>
          </a:xfrm>
          <a:prstGeom prst="rect">
            <a:avLst/>
          </a:prstGeom>
          <a:noFill/>
          <a:ln w="9525">
            <a:noFill/>
            <a:miter lim="800000"/>
            <a:headEnd/>
            <a:tailEnd/>
          </a:ln>
        </p:spPr>
        <p:txBody>
          <a:bodyPr>
            <a:spAutoFit/>
          </a:bodyPr>
          <a:lstStyle/>
          <a:p>
            <a:pPr>
              <a:spcBef>
                <a:spcPct val="50000"/>
              </a:spcBef>
            </a:pPr>
            <a:r>
              <a:rPr lang="en-US" sz="1600" b="1">
                <a:latin typeface="Verdana" pitchFamily="34" charset="0"/>
              </a:rPr>
              <a:t>%</a:t>
            </a:r>
          </a:p>
        </p:txBody>
      </p:sp>
      <p:sp>
        <p:nvSpPr>
          <p:cNvPr id="3077" name="Text Box 7"/>
          <p:cNvSpPr txBox="1">
            <a:spLocks noChangeArrowheads="1"/>
          </p:cNvSpPr>
          <p:nvPr/>
        </p:nvSpPr>
        <p:spPr bwMode="auto">
          <a:xfrm>
            <a:off x="4850130" y="-62865"/>
            <a:ext cx="3733800" cy="701675"/>
          </a:xfrm>
          <a:prstGeom prst="rect">
            <a:avLst/>
          </a:prstGeom>
          <a:noFill/>
          <a:ln w="9525">
            <a:noFill/>
            <a:miter lim="800000"/>
            <a:headEnd/>
            <a:tailEnd/>
          </a:ln>
        </p:spPr>
        <p:txBody>
          <a:bodyPr wrap="none" anchor="ctr"/>
          <a:lstStyle/>
          <a:p>
            <a:pPr algn="ctr">
              <a:buSzPct val="105000"/>
              <a:buFont typeface="Wingdings" pitchFamily="2" charset="2"/>
              <a:buNone/>
            </a:pPr>
            <a:r>
              <a:rPr lang="en-US" sz="4000" b="1" dirty="0">
                <a:solidFill>
                  <a:srgbClr val="FF0000"/>
                </a:solidFill>
              </a:rPr>
              <a:t> </a:t>
            </a:r>
            <a:r>
              <a:rPr lang="en-US" sz="3200" b="1" dirty="0">
                <a:solidFill>
                  <a:srgbClr val="FF0000"/>
                </a:solidFill>
                <a:cs typeface="Arial" charset="0"/>
              </a:rPr>
              <a:t>Challenges For India</a:t>
            </a:r>
          </a:p>
        </p:txBody>
      </p:sp>
      <p:pic>
        <p:nvPicPr>
          <p:cNvPr id="3078" name="Picture 9" descr="EMBLEM.jpg"/>
          <p:cNvPicPr>
            <a:picLocks noChangeAspect="1"/>
          </p:cNvPicPr>
          <p:nvPr/>
        </p:nvPicPr>
        <p:blipFill>
          <a:blip r:embed="rId4"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spd="med"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86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Date Placeholder 3"/>
          <p:cNvSpPr>
            <a:spLocks noGrp="1"/>
          </p:cNvSpPr>
          <p:nvPr>
            <p:ph type="dt" sz="quarter" idx="10"/>
          </p:nvPr>
        </p:nvSpPr>
        <p:spPr>
          <a:noFill/>
        </p:spPr>
        <p:txBody>
          <a:bodyPr/>
          <a:lstStyle/>
          <a:p>
            <a:pPr>
              <a:buFont typeface="Arial" charset="0"/>
              <a:buNone/>
            </a:pPr>
            <a:fld id="{BD28460F-B48F-4CB4-9DD5-168B086685B3}"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382979"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sp>
        <p:nvSpPr>
          <p:cNvPr id="382980" name="Content Placeholder 2"/>
          <p:cNvSpPr>
            <a:spLocks noGrp="1" noChangeArrowheads="1"/>
          </p:cNvSpPr>
          <p:nvPr>
            <p:ph idx="1"/>
          </p:nvPr>
        </p:nvSpPr>
        <p:spPr>
          <a:xfrm>
            <a:off x="41275" y="1281113"/>
            <a:ext cx="9131300" cy="3863975"/>
          </a:xfrm>
        </p:spPr>
        <p:txBody>
          <a:bodyPr/>
          <a:lstStyle/>
          <a:p>
            <a:pPr algn="just" eaLnBrk="1" hangingPunct="1">
              <a:lnSpc>
                <a:spcPct val="90000"/>
              </a:lnSpc>
            </a:pPr>
            <a:r>
              <a:rPr lang="en-US" smtClean="0">
                <a:solidFill>
                  <a:srgbClr val="002060"/>
                </a:solidFill>
                <a:latin typeface="Arial" charset="0"/>
                <a:sym typeface="Arial" charset="0"/>
              </a:rPr>
              <a:t>	</a:t>
            </a:r>
            <a:endParaRPr lang="en-US" altLang="en-US" smtClean="0">
              <a:solidFill>
                <a:srgbClr val="002060"/>
              </a:solidFill>
              <a:latin typeface="Arial" charset="0"/>
              <a:sym typeface="Arial" charset="0"/>
            </a:endParaRPr>
          </a:p>
          <a:p>
            <a:pPr algn="just" eaLnBrk="1" hangingPunct="1">
              <a:lnSpc>
                <a:spcPct val="90000"/>
              </a:lnSpc>
              <a:buClr>
                <a:srgbClr val="003366"/>
              </a:buClr>
              <a:buSzPct val="120000"/>
              <a:buFont typeface="Wingdings" pitchFamily="2" charset="2"/>
              <a:buChar char="Ø"/>
            </a:pPr>
            <a:r>
              <a:rPr lang="en-US" sz="3000" b="1" smtClean="0">
                <a:solidFill>
                  <a:srgbClr val="002060"/>
                </a:solidFill>
                <a:latin typeface="Arial" charset="0"/>
                <a:sym typeface="Times New Roman" pitchFamily="18" charset="0"/>
              </a:rPr>
              <a:t> </a:t>
            </a:r>
            <a:r>
              <a:rPr lang="en-US" altLang="en-US" sz="2800" smtClean="0">
                <a:solidFill>
                  <a:srgbClr val="002060"/>
                </a:solidFill>
                <a:latin typeface="Arial" charset="0"/>
                <a:cs typeface="Arial" charset="0"/>
                <a:sym typeface="Times New Roman" pitchFamily="18" charset="0"/>
              </a:rPr>
              <a:t>India has one of the highest numbers of youth entering the workforce every year.</a:t>
            </a:r>
          </a:p>
          <a:p>
            <a:pPr algn="just" eaLnBrk="1" hangingPunct="1">
              <a:lnSpc>
                <a:spcPct val="90000"/>
              </a:lnSpc>
              <a:buClr>
                <a:srgbClr val="003366"/>
              </a:buClr>
              <a:buFont typeface="Wingdings" pitchFamily="2" charset="2"/>
              <a:buChar char="Ø"/>
            </a:pPr>
            <a:endParaRPr lang="en-US" altLang="en-US" sz="2800" smtClean="0">
              <a:solidFill>
                <a:srgbClr val="002060"/>
              </a:solidFill>
              <a:latin typeface="Arial" charset="0"/>
              <a:cs typeface="Arial" charset="0"/>
              <a:sym typeface="Times New Roman" pitchFamily="18" charset="0"/>
            </a:endParaRPr>
          </a:p>
          <a:p>
            <a:pPr algn="just" eaLnBrk="1" hangingPunct="1">
              <a:lnSpc>
                <a:spcPct val="90000"/>
              </a:lnSpc>
              <a:buClr>
                <a:srgbClr val="003366"/>
              </a:buClr>
              <a:buSzPct val="120000"/>
              <a:buFont typeface="Wingdings" pitchFamily="2" charset="2"/>
              <a:buChar char="Ø"/>
            </a:pPr>
            <a:r>
              <a:rPr lang="en-US" sz="2800" smtClean="0">
                <a:solidFill>
                  <a:srgbClr val="002060"/>
                </a:solidFill>
                <a:latin typeface="Arial" charset="0"/>
                <a:cs typeface="Arial" charset="0"/>
                <a:sym typeface="Times New Roman" pitchFamily="18" charset="0"/>
              </a:rPr>
              <a:t> </a:t>
            </a:r>
            <a:r>
              <a:rPr lang="en-US" altLang="en-US" sz="2800" smtClean="0">
                <a:solidFill>
                  <a:srgbClr val="002060"/>
                </a:solidFill>
                <a:latin typeface="Arial" charset="0"/>
                <a:cs typeface="Arial" charset="0"/>
                <a:sym typeface="Times New Roman" pitchFamily="18" charset="0"/>
              </a:rPr>
              <a:t>However very few among them have formal training, some receive on-job training while almost 90% are unskilled </a:t>
            </a:r>
          </a:p>
        </p:txBody>
      </p:sp>
      <p:pic>
        <p:nvPicPr>
          <p:cNvPr id="382981" name="Picture 2"/>
          <p:cNvPicPr>
            <a:picLocks noChangeAspect="1" noChangeArrowheads="1"/>
          </p:cNvPicPr>
          <p:nvPr/>
        </p:nvPicPr>
        <p:blipFill>
          <a:blip r:embed="rId2" cstate="print"/>
          <a:srcRect/>
          <a:stretch>
            <a:fillRect/>
          </a:stretch>
        </p:blipFill>
        <p:spPr bwMode="auto">
          <a:xfrm>
            <a:off x="-26988" y="4841875"/>
            <a:ext cx="9183688" cy="2079625"/>
          </a:xfrm>
          <a:prstGeom prst="rect">
            <a:avLst/>
          </a:prstGeom>
          <a:noFill/>
          <a:ln w="9525">
            <a:noFill/>
            <a:miter lim="800000"/>
            <a:headEnd/>
            <a:tailEnd/>
          </a:ln>
        </p:spPr>
      </p:pic>
      <p:sp>
        <p:nvSpPr>
          <p:cNvPr id="382982" name="Title 1"/>
          <p:cNvSpPr>
            <a:spLocks noGrp="1" noChangeArrowheads="1"/>
          </p:cNvSpPr>
          <p:nvPr/>
        </p:nvSpPr>
        <p:spPr bwMode="auto">
          <a:xfrm>
            <a:off x="3257550" y="-55563"/>
            <a:ext cx="7851775" cy="830263"/>
          </a:xfrm>
          <a:prstGeom prst="rect">
            <a:avLst/>
          </a:prstGeom>
          <a:noFill/>
          <a:ln w="9525">
            <a:noFill/>
            <a:miter lim="800000"/>
            <a:headEnd/>
            <a:tailEnd/>
          </a:ln>
        </p:spPr>
        <p:txBody>
          <a:bodyPr anchor="ctr"/>
          <a:lstStyle/>
          <a:p>
            <a:pPr algn="ctr">
              <a:buFontTx/>
              <a:buNone/>
            </a:pPr>
            <a:r>
              <a:rPr lang="en-US" sz="3200" b="1">
                <a:solidFill>
                  <a:srgbClr val="FF0000"/>
                </a:solidFill>
                <a:cs typeface="Arial" charset="0"/>
                <a:sym typeface="Arial" charset="0"/>
              </a:rPr>
              <a:t>Indian Workforce</a:t>
            </a:r>
            <a:endParaRPr lang="en-US" altLang="en-US" sz="4400">
              <a:latin typeface="Calibri" pitchFamily="34" charset="0"/>
              <a:sym typeface="Calibri" pitchFamily="34" charset="0"/>
            </a:endParaRPr>
          </a:p>
        </p:txBody>
      </p:sp>
      <p:pic>
        <p:nvPicPr>
          <p:cNvPr id="382983" name="Picture 7"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8000" b="1" dirty="0" smtClean="0">
                <a:solidFill>
                  <a:srgbClr val="FF0000"/>
                </a:solidFill>
              </a:rPr>
              <a:t>What Shall Be Done?</a:t>
            </a:r>
            <a:endParaRPr lang="en-IN" sz="8000" b="1" dirty="0">
              <a:solidFill>
                <a:srgbClr val="FF000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794" name="Picture 2"/>
          <p:cNvPicPr>
            <a:picLocks noChangeAspect="1" noChangeArrowheads="1"/>
          </p:cNvPicPr>
          <p:nvPr/>
        </p:nvPicPr>
        <p:blipFill>
          <a:blip r:embed="rId2"/>
          <a:srcRect/>
          <a:stretch>
            <a:fillRect/>
          </a:stretch>
        </p:blipFill>
        <p:spPr bwMode="auto">
          <a:xfrm>
            <a:off x="1" y="220642"/>
            <a:ext cx="9144000" cy="6416718"/>
          </a:xfrm>
          <a:prstGeom prst="rect">
            <a:avLst/>
          </a:prstGeom>
          <a:noFill/>
          <a:ln w="9525">
            <a:noFill/>
            <a:miter lim="800000"/>
            <a:headEnd/>
            <a:tailEnd/>
          </a:ln>
          <a:effectLst/>
        </p:spPr>
      </p:pic>
    </p:spTree>
  </p:cSld>
  <p:clrMapOvr>
    <a:masterClrMapping/>
  </p:clrMapOvr>
  <p:transition spd="med"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890"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ransition spd="med"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8" name="Picture 15" descr="EMBLEM.jpg"/>
          <p:cNvPicPr>
            <a:picLocks noChangeAspect="1"/>
          </p:cNvPicPr>
          <p:nvPr/>
        </p:nvPicPr>
        <p:blipFill>
          <a:blip r:embed="rId2" cstate="print"/>
          <a:srcRect/>
          <a:stretch>
            <a:fillRect/>
          </a:stretch>
        </p:blipFill>
        <p:spPr bwMode="auto">
          <a:xfrm>
            <a:off x="0" y="0"/>
            <a:ext cx="1333500" cy="1722438"/>
          </a:xfrm>
          <a:prstGeom prst="rect">
            <a:avLst/>
          </a:prstGeom>
          <a:noFill/>
          <a:ln w="9525">
            <a:noFill/>
            <a:miter lim="800000"/>
            <a:headEnd/>
            <a:tailEnd/>
          </a:ln>
        </p:spPr>
      </p:pic>
      <p:graphicFrame>
        <p:nvGraphicFramePr>
          <p:cNvPr id="16" name="Diagram 15"/>
          <p:cNvGraphicFramePr/>
          <p:nvPr/>
        </p:nvGraphicFramePr>
        <p:xfrm>
          <a:off x="0" y="308610"/>
          <a:ext cx="9144000" cy="654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18"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spd="med"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9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Diagram 31"/>
          <p:cNvGraphicFramePr/>
          <p:nvPr/>
        </p:nvGraphicFramePr>
        <p:xfrm>
          <a:off x="0" y="0"/>
          <a:ext cx="9143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5027" name="Title 1"/>
          <p:cNvSpPr>
            <a:spLocks noGrp="1" noChangeArrowheads="1"/>
          </p:cNvSpPr>
          <p:nvPr/>
        </p:nvSpPr>
        <p:spPr bwMode="auto">
          <a:xfrm>
            <a:off x="5616575" y="0"/>
            <a:ext cx="3527425" cy="2309813"/>
          </a:xfrm>
          <a:prstGeom prst="rect">
            <a:avLst/>
          </a:prstGeom>
          <a:noFill/>
          <a:ln w="9525">
            <a:noFill/>
            <a:miter lim="800000"/>
            <a:headEnd/>
            <a:tailEnd/>
          </a:ln>
        </p:spPr>
        <p:txBody>
          <a:bodyPr anchor="ctr"/>
          <a:lstStyle/>
          <a:p>
            <a:pPr algn="r" eaLnBrk="0" hangingPunct="0">
              <a:buSzPct val="100000"/>
              <a:buFontTx/>
              <a:buNone/>
            </a:pPr>
            <a:r>
              <a:rPr lang="en-US" altLang="en-US" sz="3200" b="1">
                <a:solidFill>
                  <a:srgbClr val="FF0000"/>
                </a:solidFill>
              </a:rPr>
              <a:t>Training </a:t>
            </a:r>
            <a:r>
              <a:rPr lang="en-US" sz="3200" b="1">
                <a:solidFill>
                  <a:srgbClr val="FF0000"/>
                </a:solidFill>
              </a:rPr>
              <a:t>of</a:t>
            </a:r>
            <a:r>
              <a:rPr lang="en-US" altLang="en-US" sz="3200" b="1">
                <a:solidFill>
                  <a:srgbClr val="FF0000"/>
                </a:solidFill>
              </a:rPr>
              <a:t> </a:t>
            </a:r>
            <a:r>
              <a:rPr lang="en-US" sz="3200" b="1">
                <a:solidFill>
                  <a:srgbClr val="FF0000"/>
                </a:solidFill>
              </a:rPr>
              <a:t>Rural </a:t>
            </a:r>
            <a:r>
              <a:rPr lang="en-US" altLang="en-US" sz="3200" b="1">
                <a:solidFill>
                  <a:srgbClr val="FF0000"/>
                </a:solidFill>
              </a:rPr>
              <a:t>Youth </a:t>
            </a:r>
            <a:r>
              <a:rPr lang="en-US" sz="3200" b="1">
                <a:solidFill>
                  <a:srgbClr val="FF0000"/>
                </a:solidFill>
              </a:rPr>
              <a:t>will </a:t>
            </a:r>
            <a:br>
              <a:rPr lang="en-US" sz="3200" b="1">
                <a:solidFill>
                  <a:srgbClr val="FF0000"/>
                </a:solidFill>
              </a:rPr>
            </a:br>
            <a:r>
              <a:rPr lang="en-US" sz="3200" b="1">
                <a:solidFill>
                  <a:srgbClr val="FF0000"/>
                </a:solidFill>
              </a:rPr>
              <a:t>Transform</a:t>
            </a:r>
            <a:r>
              <a:rPr lang="en-US" altLang="en-US" sz="3200" b="1">
                <a:solidFill>
                  <a:srgbClr val="FF0000"/>
                </a:solidFill>
              </a:rPr>
              <a:t> </a:t>
            </a:r>
          </a:p>
          <a:p>
            <a:pPr algn="r" eaLnBrk="0" hangingPunct="0">
              <a:buSzPct val="100000"/>
              <a:buFontTx/>
              <a:buNone/>
            </a:pPr>
            <a:r>
              <a:rPr lang="en-US" altLang="en-US" sz="3200" b="1">
                <a:solidFill>
                  <a:srgbClr val="FF0000"/>
                </a:solidFill>
              </a:rPr>
              <a:t>     India</a:t>
            </a:r>
            <a:br>
              <a:rPr lang="en-US" altLang="en-US" sz="3200" b="1">
                <a:solidFill>
                  <a:srgbClr val="FF0000"/>
                </a:solidFill>
              </a:rPr>
            </a:br>
            <a:endParaRPr lang="en-US" altLang="en-US" sz="3200" b="1">
              <a:solidFill>
                <a:srgbClr val="FF0000"/>
              </a:solidFill>
            </a:endParaRPr>
          </a:p>
        </p:txBody>
      </p:sp>
      <p:pic>
        <p:nvPicPr>
          <p:cNvPr id="385028" name="Picture 32" descr="EMBLEM.jpg"/>
          <p:cNvPicPr>
            <a:picLocks noChangeAspect="1"/>
          </p:cNvPicPr>
          <p:nvPr/>
        </p:nvPicPr>
        <p:blipFill>
          <a:blip r:embed="rId7" cstate="print"/>
          <a:srcRect/>
          <a:stretch>
            <a:fillRect/>
          </a:stretch>
        </p:blipFill>
        <p:spPr bwMode="auto">
          <a:xfrm>
            <a:off x="0" y="0"/>
            <a:ext cx="1333500" cy="1722438"/>
          </a:xfrm>
          <a:prstGeom prst="rect">
            <a:avLst/>
          </a:prstGeom>
          <a:noFill/>
          <a:ln w="9525">
            <a:noFill/>
            <a:miter lim="800000"/>
            <a:headEnd/>
            <a:tailEnd/>
          </a:ln>
        </p:spPr>
      </p:pic>
      <p:sp>
        <p:nvSpPr>
          <p:cNvPr id="385029" name="Freeform 38"/>
          <p:cNvSpPr>
            <a:spLocks noChangeArrowheads="1"/>
          </p:cNvSpPr>
          <p:nvPr/>
        </p:nvSpPr>
        <p:spPr bwMode="auto">
          <a:xfrm>
            <a:off x="1158875" y="4495800"/>
            <a:ext cx="2376488" cy="1371600"/>
          </a:xfrm>
          <a:custGeom>
            <a:avLst/>
            <a:gdLst>
              <a:gd name="T0" fmla="*/ 2370782 w 2377440"/>
              <a:gd name="T1" fmla="*/ 1371600 h 1371600"/>
              <a:gd name="T2" fmla="*/ 1595719 w 2377440"/>
              <a:gd name="T3" fmla="*/ 1158240 h 1371600"/>
              <a:gd name="T4" fmla="*/ 927036 w 2377440"/>
              <a:gd name="T5" fmla="*/ 838200 h 1371600"/>
              <a:gd name="T6" fmla="*/ 440721 w 2377440"/>
              <a:gd name="T7" fmla="*/ 502920 h 1371600"/>
              <a:gd name="T8" fmla="*/ 0 w 2377440"/>
              <a:gd name="T9" fmla="*/ 0 h 1371600"/>
              <a:gd name="T10" fmla="*/ 0 60000 65536"/>
              <a:gd name="T11" fmla="*/ 0 60000 65536"/>
              <a:gd name="T12" fmla="*/ 0 60000 65536"/>
              <a:gd name="T13" fmla="*/ 0 60000 65536"/>
              <a:gd name="T14" fmla="*/ 0 60000 65536"/>
              <a:gd name="T15" fmla="*/ 0 w 2377440"/>
              <a:gd name="T16" fmla="*/ 0 h 1371600"/>
              <a:gd name="T17" fmla="*/ 2377440 w 2377440"/>
              <a:gd name="T18" fmla="*/ 1371600 h 1371600"/>
            </a:gdLst>
            <a:ahLst/>
            <a:cxnLst>
              <a:cxn ang="T10">
                <a:pos x="T0" y="T1"/>
              </a:cxn>
              <a:cxn ang="T11">
                <a:pos x="T2" y="T3"/>
              </a:cxn>
              <a:cxn ang="T12">
                <a:pos x="T4" y="T5"/>
              </a:cxn>
              <a:cxn ang="T13">
                <a:pos x="T6" y="T7"/>
              </a:cxn>
              <a:cxn ang="T14">
                <a:pos x="T8" y="T9"/>
              </a:cxn>
            </a:cxnLst>
            <a:rect l="T15" t="T16" r="T17" b="T18"/>
            <a:pathLst>
              <a:path w="2377440" h="1371600">
                <a:moveTo>
                  <a:pt x="2377440" y="1371600"/>
                </a:moveTo>
                <a:cubicBezTo>
                  <a:pt x="2109470" y="1309370"/>
                  <a:pt x="1841500" y="1247140"/>
                  <a:pt x="1600200" y="1158240"/>
                </a:cubicBezTo>
                <a:cubicBezTo>
                  <a:pt x="1358900" y="1069340"/>
                  <a:pt x="1122680" y="947420"/>
                  <a:pt x="929640" y="838200"/>
                </a:cubicBezTo>
                <a:cubicBezTo>
                  <a:pt x="736600" y="728980"/>
                  <a:pt x="596900" y="642620"/>
                  <a:pt x="441960" y="502920"/>
                </a:cubicBezTo>
                <a:cubicBezTo>
                  <a:pt x="287020" y="363220"/>
                  <a:pt x="143510" y="181610"/>
                  <a:pt x="0" y="0"/>
                </a:cubicBezTo>
              </a:path>
            </a:pathLst>
          </a:custGeom>
          <a:solidFill>
            <a:schemeClr val="accent1">
              <a:alpha val="0"/>
            </a:schemeClr>
          </a:solidFill>
          <a:ln w="95250" algn="ctr">
            <a:solidFill>
              <a:srgbClr val="008080"/>
            </a:solidFill>
            <a:round/>
            <a:headEnd/>
            <a:tailEnd type="stealth" w="lg" len="lg"/>
          </a:ln>
        </p:spPr>
        <p:txBody>
          <a:bodyPr/>
          <a:lstStyle/>
          <a:p>
            <a:endParaRPr lang="en-US"/>
          </a:p>
        </p:txBody>
      </p:sp>
      <p:sp>
        <p:nvSpPr>
          <p:cNvPr id="385030" name="Freeform 39"/>
          <p:cNvSpPr>
            <a:spLocks noChangeArrowheads="1"/>
          </p:cNvSpPr>
          <p:nvPr/>
        </p:nvSpPr>
        <p:spPr bwMode="auto">
          <a:xfrm rot="7197350">
            <a:off x="1123156" y="997744"/>
            <a:ext cx="2376488" cy="1371600"/>
          </a:xfrm>
          <a:custGeom>
            <a:avLst/>
            <a:gdLst>
              <a:gd name="T0" fmla="*/ 2370782 w 2377440"/>
              <a:gd name="T1" fmla="*/ 1371600 h 1371600"/>
              <a:gd name="T2" fmla="*/ 1595719 w 2377440"/>
              <a:gd name="T3" fmla="*/ 1158240 h 1371600"/>
              <a:gd name="T4" fmla="*/ 927036 w 2377440"/>
              <a:gd name="T5" fmla="*/ 838200 h 1371600"/>
              <a:gd name="T6" fmla="*/ 440721 w 2377440"/>
              <a:gd name="T7" fmla="*/ 502920 h 1371600"/>
              <a:gd name="T8" fmla="*/ 0 w 2377440"/>
              <a:gd name="T9" fmla="*/ 0 h 1371600"/>
              <a:gd name="T10" fmla="*/ 0 60000 65536"/>
              <a:gd name="T11" fmla="*/ 0 60000 65536"/>
              <a:gd name="T12" fmla="*/ 0 60000 65536"/>
              <a:gd name="T13" fmla="*/ 0 60000 65536"/>
              <a:gd name="T14" fmla="*/ 0 60000 65536"/>
              <a:gd name="T15" fmla="*/ 0 w 2377440"/>
              <a:gd name="T16" fmla="*/ 0 h 1371600"/>
              <a:gd name="T17" fmla="*/ 2377440 w 2377440"/>
              <a:gd name="T18" fmla="*/ 1371600 h 1371600"/>
            </a:gdLst>
            <a:ahLst/>
            <a:cxnLst>
              <a:cxn ang="T10">
                <a:pos x="T0" y="T1"/>
              </a:cxn>
              <a:cxn ang="T11">
                <a:pos x="T2" y="T3"/>
              </a:cxn>
              <a:cxn ang="T12">
                <a:pos x="T4" y="T5"/>
              </a:cxn>
              <a:cxn ang="T13">
                <a:pos x="T6" y="T7"/>
              </a:cxn>
              <a:cxn ang="T14">
                <a:pos x="T8" y="T9"/>
              </a:cxn>
            </a:cxnLst>
            <a:rect l="T15" t="T16" r="T17" b="T18"/>
            <a:pathLst>
              <a:path w="2377440" h="1371600">
                <a:moveTo>
                  <a:pt x="2377440" y="1371600"/>
                </a:moveTo>
                <a:cubicBezTo>
                  <a:pt x="2109470" y="1309370"/>
                  <a:pt x="1841500" y="1247140"/>
                  <a:pt x="1600200" y="1158240"/>
                </a:cubicBezTo>
                <a:cubicBezTo>
                  <a:pt x="1358900" y="1069340"/>
                  <a:pt x="1122680" y="947420"/>
                  <a:pt x="929640" y="838200"/>
                </a:cubicBezTo>
                <a:cubicBezTo>
                  <a:pt x="736600" y="728980"/>
                  <a:pt x="596900" y="642620"/>
                  <a:pt x="441960" y="502920"/>
                </a:cubicBezTo>
                <a:cubicBezTo>
                  <a:pt x="287020" y="363220"/>
                  <a:pt x="143510" y="181610"/>
                  <a:pt x="0" y="0"/>
                </a:cubicBezTo>
              </a:path>
            </a:pathLst>
          </a:custGeom>
          <a:solidFill>
            <a:schemeClr val="accent1">
              <a:alpha val="0"/>
            </a:schemeClr>
          </a:solidFill>
          <a:ln w="95250" algn="ctr">
            <a:solidFill>
              <a:srgbClr val="008080"/>
            </a:solidFill>
            <a:round/>
            <a:headEnd/>
            <a:tailEnd type="stealth" w="lg" len="lg"/>
          </a:ln>
        </p:spPr>
        <p:txBody>
          <a:bodyPr/>
          <a:lstStyle/>
          <a:p>
            <a:endParaRPr lang="en-US"/>
          </a:p>
        </p:txBody>
      </p:sp>
      <p:sp>
        <p:nvSpPr>
          <p:cNvPr id="385031" name="Freeform 40"/>
          <p:cNvSpPr>
            <a:spLocks noChangeArrowheads="1"/>
          </p:cNvSpPr>
          <p:nvPr/>
        </p:nvSpPr>
        <p:spPr bwMode="auto">
          <a:xfrm rot="-3754788">
            <a:off x="5584031" y="4487069"/>
            <a:ext cx="2376488" cy="1371600"/>
          </a:xfrm>
          <a:custGeom>
            <a:avLst/>
            <a:gdLst>
              <a:gd name="T0" fmla="*/ 2370782 w 2377440"/>
              <a:gd name="T1" fmla="*/ 1371600 h 1371600"/>
              <a:gd name="T2" fmla="*/ 1595719 w 2377440"/>
              <a:gd name="T3" fmla="*/ 1158240 h 1371600"/>
              <a:gd name="T4" fmla="*/ 927036 w 2377440"/>
              <a:gd name="T5" fmla="*/ 838200 h 1371600"/>
              <a:gd name="T6" fmla="*/ 440721 w 2377440"/>
              <a:gd name="T7" fmla="*/ 502920 h 1371600"/>
              <a:gd name="T8" fmla="*/ 0 w 2377440"/>
              <a:gd name="T9" fmla="*/ 0 h 1371600"/>
              <a:gd name="T10" fmla="*/ 0 60000 65536"/>
              <a:gd name="T11" fmla="*/ 0 60000 65536"/>
              <a:gd name="T12" fmla="*/ 0 60000 65536"/>
              <a:gd name="T13" fmla="*/ 0 60000 65536"/>
              <a:gd name="T14" fmla="*/ 0 60000 65536"/>
              <a:gd name="T15" fmla="*/ 0 w 2377440"/>
              <a:gd name="T16" fmla="*/ 0 h 1371600"/>
              <a:gd name="T17" fmla="*/ 2377440 w 2377440"/>
              <a:gd name="T18" fmla="*/ 1371600 h 1371600"/>
            </a:gdLst>
            <a:ahLst/>
            <a:cxnLst>
              <a:cxn ang="T10">
                <a:pos x="T0" y="T1"/>
              </a:cxn>
              <a:cxn ang="T11">
                <a:pos x="T2" y="T3"/>
              </a:cxn>
              <a:cxn ang="T12">
                <a:pos x="T4" y="T5"/>
              </a:cxn>
              <a:cxn ang="T13">
                <a:pos x="T6" y="T7"/>
              </a:cxn>
              <a:cxn ang="T14">
                <a:pos x="T8" y="T9"/>
              </a:cxn>
            </a:cxnLst>
            <a:rect l="T15" t="T16" r="T17" b="T18"/>
            <a:pathLst>
              <a:path w="2377440" h="1371600">
                <a:moveTo>
                  <a:pt x="2377440" y="1371600"/>
                </a:moveTo>
                <a:cubicBezTo>
                  <a:pt x="2109470" y="1309370"/>
                  <a:pt x="1841500" y="1247140"/>
                  <a:pt x="1600200" y="1158240"/>
                </a:cubicBezTo>
                <a:cubicBezTo>
                  <a:pt x="1358900" y="1069340"/>
                  <a:pt x="1122680" y="947420"/>
                  <a:pt x="929640" y="838200"/>
                </a:cubicBezTo>
                <a:cubicBezTo>
                  <a:pt x="736600" y="728980"/>
                  <a:pt x="596900" y="642620"/>
                  <a:pt x="441960" y="502920"/>
                </a:cubicBezTo>
                <a:cubicBezTo>
                  <a:pt x="287020" y="363220"/>
                  <a:pt x="143510" y="181610"/>
                  <a:pt x="0" y="0"/>
                </a:cubicBezTo>
              </a:path>
            </a:pathLst>
          </a:custGeom>
          <a:solidFill>
            <a:schemeClr val="accent1">
              <a:alpha val="0"/>
            </a:schemeClr>
          </a:solidFill>
          <a:ln w="95250" algn="ctr">
            <a:solidFill>
              <a:srgbClr val="008080"/>
            </a:solidFill>
            <a:round/>
            <a:headEnd/>
            <a:tailEnd type="stealth" w="lg" len="lg"/>
          </a:ln>
        </p:spPr>
        <p:txBody>
          <a:bodyPr/>
          <a:lstStyle/>
          <a:p>
            <a:endParaRPr lang="en-US"/>
          </a:p>
        </p:txBody>
      </p:sp>
      <p:sp>
        <p:nvSpPr>
          <p:cNvPr id="385032" name="Freeform 41"/>
          <p:cNvSpPr>
            <a:spLocks noChangeArrowheads="1"/>
          </p:cNvSpPr>
          <p:nvPr/>
        </p:nvSpPr>
        <p:spPr bwMode="auto">
          <a:xfrm rot="10800000">
            <a:off x="5551488" y="1041400"/>
            <a:ext cx="2378075" cy="1371600"/>
          </a:xfrm>
          <a:custGeom>
            <a:avLst/>
            <a:gdLst>
              <a:gd name="T0" fmla="*/ 2381886 w 2377440"/>
              <a:gd name="T1" fmla="*/ 1371600 h 1371600"/>
              <a:gd name="T2" fmla="*/ 1603193 w 2377440"/>
              <a:gd name="T3" fmla="*/ 1158240 h 1371600"/>
              <a:gd name="T4" fmla="*/ 931377 w 2377440"/>
              <a:gd name="T5" fmla="*/ 838200 h 1371600"/>
              <a:gd name="T6" fmla="*/ 442786 w 2377440"/>
              <a:gd name="T7" fmla="*/ 502920 h 1371600"/>
              <a:gd name="T8" fmla="*/ 0 w 2377440"/>
              <a:gd name="T9" fmla="*/ 0 h 1371600"/>
              <a:gd name="T10" fmla="*/ 0 60000 65536"/>
              <a:gd name="T11" fmla="*/ 0 60000 65536"/>
              <a:gd name="T12" fmla="*/ 0 60000 65536"/>
              <a:gd name="T13" fmla="*/ 0 60000 65536"/>
              <a:gd name="T14" fmla="*/ 0 60000 65536"/>
              <a:gd name="T15" fmla="*/ 0 w 2377440"/>
              <a:gd name="T16" fmla="*/ 0 h 1371600"/>
              <a:gd name="T17" fmla="*/ 2377440 w 2377440"/>
              <a:gd name="T18" fmla="*/ 1371600 h 1371600"/>
            </a:gdLst>
            <a:ahLst/>
            <a:cxnLst>
              <a:cxn ang="T10">
                <a:pos x="T0" y="T1"/>
              </a:cxn>
              <a:cxn ang="T11">
                <a:pos x="T2" y="T3"/>
              </a:cxn>
              <a:cxn ang="T12">
                <a:pos x="T4" y="T5"/>
              </a:cxn>
              <a:cxn ang="T13">
                <a:pos x="T6" y="T7"/>
              </a:cxn>
              <a:cxn ang="T14">
                <a:pos x="T8" y="T9"/>
              </a:cxn>
            </a:cxnLst>
            <a:rect l="T15" t="T16" r="T17" b="T18"/>
            <a:pathLst>
              <a:path w="2377440" h="1371600">
                <a:moveTo>
                  <a:pt x="2377440" y="1371600"/>
                </a:moveTo>
                <a:cubicBezTo>
                  <a:pt x="2109470" y="1309370"/>
                  <a:pt x="1841500" y="1247140"/>
                  <a:pt x="1600200" y="1158240"/>
                </a:cubicBezTo>
                <a:cubicBezTo>
                  <a:pt x="1358900" y="1069340"/>
                  <a:pt x="1122680" y="947420"/>
                  <a:pt x="929640" y="838200"/>
                </a:cubicBezTo>
                <a:cubicBezTo>
                  <a:pt x="736600" y="728980"/>
                  <a:pt x="596900" y="642620"/>
                  <a:pt x="441960" y="502920"/>
                </a:cubicBezTo>
                <a:cubicBezTo>
                  <a:pt x="287020" y="363220"/>
                  <a:pt x="143510" y="181610"/>
                  <a:pt x="0" y="0"/>
                </a:cubicBezTo>
              </a:path>
            </a:pathLst>
          </a:custGeom>
          <a:solidFill>
            <a:schemeClr val="accent1">
              <a:alpha val="0"/>
            </a:schemeClr>
          </a:solidFill>
          <a:ln w="95250" algn="ctr">
            <a:solidFill>
              <a:srgbClr val="008080"/>
            </a:solidFill>
            <a:round/>
            <a:headEnd/>
            <a:tailEnd type="stealth" w="lg" len="lg"/>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Date Placeholder 3"/>
          <p:cNvSpPr>
            <a:spLocks noGrp="1"/>
          </p:cNvSpPr>
          <p:nvPr>
            <p:ph type="dt" sz="quarter" idx="10"/>
          </p:nvPr>
        </p:nvSpPr>
        <p:spPr>
          <a:noFill/>
        </p:spPr>
        <p:txBody>
          <a:bodyPr/>
          <a:lstStyle/>
          <a:p>
            <a:pPr>
              <a:buFont typeface="Arial" charset="0"/>
              <a:buNone/>
            </a:pPr>
            <a:fld id="{9B5EACC5-9537-4320-81F6-F28C782829E4}"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398339"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sp>
        <p:nvSpPr>
          <p:cNvPr id="398340" name="Content Placeholder 2"/>
          <p:cNvSpPr>
            <a:spLocks noGrp="1" noChangeArrowheads="1"/>
          </p:cNvSpPr>
          <p:nvPr>
            <p:ph idx="1"/>
          </p:nvPr>
        </p:nvSpPr>
        <p:spPr>
          <a:xfrm>
            <a:off x="0" y="977900"/>
            <a:ext cx="9144000" cy="5257800"/>
          </a:xfrm>
        </p:spPr>
        <p:txBody>
          <a:bodyPr/>
          <a:lstStyle/>
          <a:p>
            <a:pPr eaLnBrk="1" hangingPunct="1">
              <a:lnSpc>
                <a:spcPct val="80000"/>
              </a:lnSpc>
            </a:pPr>
            <a:r>
              <a:rPr lang="en-US" altLang="zh-CN" sz="2800" b="1" u="sng" smtClean="0">
                <a:solidFill>
                  <a:srgbClr val="002060"/>
                </a:solidFill>
                <a:latin typeface="Arial" charset="0"/>
                <a:cs typeface="Arial" charset="0"/>
              </a:rPr>
              <a:t>Central Government </a:t>
            </a:r>
          </a:p>
          <a:p>
            <a:pPr eaLnBrk="1" hangingPunct="1">
              <a:lnSpc>
                <a:spcPct val="80000"/>
              </a:lnSpc>
            </a:pPr>
            <a:endParaRPr lang="en-US" altLang="zh-CN" sz="2800" u="sng" smtClean="0">
              <a:solidFill>
                <a:srgbClr val="002060"/>
              </a:solidFill>
              <a:latin typeface="Arial" charset="0"/>
              <a:cs typeface="Arial" charset="0"/>
            </a:endParaRPr>
          </a:p>
          <a:p>
            <a:pPr eaLnBrk="1" hangingPunct="1">
              <a:lnSpc>
                <a:spcPct val="80000"/>
              </a:lnSpc>
            </a:pPr>
            <a:r>
              <a:rPr lang="en-US" altLang="zh-CN" sz="2800" b="1" u="sng" smtClean="0">
                <a:solidFill>
                  <a:srgbClr val="002060"/>
                </a:solidFill>
                <a:latin typeface="Arial" charset="0"/>
                <a:cs typeface="Arial" charset="0"/>
              </a:rPr>
              <a:t>Prime Minister’s National Council on Skill Development</a:t>
            </a:r>
          </a:p>
          <a:p>
            <a:pPr algn="l" eaLnBrk="1" hangingPunct="1">
              <a:lnSpc>
                <a:spcPct val="80000"/>
              </a:lnSpc>
            </a:pPr>
            <a:r>
              <a:rPr lang="en-US" altLang="zh-CN" sz="2800" b="1" smtClean="0">
                <a:solidFill>
                  <a:srgbClr val="002060"/>
                </a:solidFill>
                <a:latin typeface="Arial" charset="0"/>
                <a:cs typeface="Arial" charset="0"/>
                <a:sym typeface="Tahoma" pitchFamily="34" charset="0"/>
              </a:rPr>
              <a:t>Vision</a:t>
            </a:r>
          </a:p>
          <a:p>
            <a:pPr algn="just" eaLnBrk="1" hangingPunct="1">
              <a:lnSpc>
                <a:spcPct val="80000"/>
              </a:lnSpc>
              <a:buFont typeface="Arial" charset="0"/>
              <a:buChar char="•"/>
            </a:pPr>
            <a:r>
              <a:rPr lang="en-US" altLang="zh-CN" sz="2800" smtClean="0">
                <a:solidFill>
                  <a:srgbClr val="002060"/>
                </a:solidFill>
                <a:latin typeface="Arial" charset="0"/>
                <a:sym typeface="Arial" charset="0"/>
              </a:rPr>
              <a:t>Massive ambition manifesting in creation of 500 million skilled people by 2022; </a:t>
            </a:r>
          </a:p>
          <a:p>
            <a:pPr algn="just" eaLnBrk="1" hangingPunct="1">
              <a:lnSpc>
                <a:spcPct val="80000"/>
              </a:lnSpc>
            </a:pPr>
            <a:endParaRPr lang="en-US" altLang="zh-CN" sz="2800" smtClean="0">
              <a:solidFill>
                <a:srgbClr val="002060"/>
              </a:solidFill>
              <a:latin typeface="Arial" charset="0"/>
              <a:sym typeface="Arial" charset="0"/>
            </a:endParaRPr>
          </a:p>
          <a:p>
            <a:pPr algn="just" eaLnBrk="1" hangingPunct="1">
              <a:lnSpc>
                <a:spcPct val="80000"/>
              </a:lnSpc>
              <a:buFont typeface="Arial" charset="0"/>
              <a:buChar char="•"/>
            </a:pPr>
            <a:r>
              <a:rPr lang="en-US" altLang="zh-CN" sz="2800" smtClean="0">
                <a:solidFill>
                  <a:srgbClr val="002060"/>
                </a:solidFill>
                <a:latin typeface="Arial" charset="0"/>
                <a:sym typeface="Arial" charset="0"/>
              </a:rPr>
              <a:t>High inclusivity; </a:t>
            </a:r>
          </a:p>
          <a:p>
            <a:pPr algn="just" eaLnBrk="1" hangingPunct="1">
              <a:lnSpc>
                <a:spcPct val="80000"/>
              </a:lnSpc>
            </a:pPr>
            <a:endParaRPr lang="en-US" altLang="zh-CN" sz="2800" smtClean="0">
              <a:solidFill>
                <a:srgbClr val="002060"/>
              </a:solidFill>
              <a:latin typeface="Arial" charset="0"/>
              <a:sym typeface="Arial" charset="0"/>
            </a:endParaRPr>
          </a:p>
          <a:p>
            <a:pPr algn="just" eaLnBrk="1" hangingPunct="1">
              <a:lnSpc>
                <a:spcPct val="80000"/>
              </a:lnSpc>
              <a:buFont typeface="Arial" charset="0"/>
              <a:buChar char="•"/>
            </a:pPr>
            <a:r>
              <a:rPr lang="en-US" altLang="zh-CN" sz="2800" smtClean="0">
                <a:solidFill>
                  <a:srgbClr val="002060"/>
                </a:solidFill>
                <a:latin typeface="Arial" charset="0"/>
                <a:sym typeface="Arial" charset="0"/>
              </a:rPr>
              <a:t>Dynamic and self-healing adjustment process; and,</a:t>
            </a:r>
          </a:p>
          <a:p>
            <a:pPr algn="just" eaLnBrk="1" hangingPunct="1">
              <a:lnSpc>
                <a:spcPct val="80000"/>
              </a:lnSpc>
            </a:pPr>
            <a:endParaRPr lang="en-US" altLang="zh-CN" sz="2800" smtClean="0">
              <a:solidFill>
                <a:srgbClr val="002060"/>
              </a:solidFill>
              <a:latin typeface="Arial" charset="0"/>
              <a:sym typeface="Arial" charset="0"/>
            </a:endParaRPr>
          </a:p>
          <a:p>
            <a:pPr algn="just" eaLnBrk="1" hangingPunct="1">
              <a:lnSpc>
                <a:spcPct val="80000"/>
              </a:lnSpc>
              <a:buFont typeface="Arial" charset="0"/>
              <a:buChar char="•"/>
            </a:pPr>
            <a:r>
              <a:rPr lang="en-US" altLang="zh-CN" sz="2800" smtClean="0">
                <a:solidFill>
                  <a:srgbClr val="002060"/>
                </a:solidFill>
                <a:latin typeface="Arial" charset="0"/>
                <a:sym typeface="Arial" charset="0"/>
              </a:rPr>
              <a:t>Focus on outcomes, consumer choice and competition. </a:t>
            </a:r>
            <a:r>
              <a:rPr lang="en-US" altLang="zh-CN" sz="2800" smtClean="0"/>
              <a:t> </a:t>
            </a:r>
          </a:p>
        </p:txBody>
      </p:sp>
      <p:sp>
        <p:nvSpPr>
          <p:cNvPr id="398341" name="Title 1"/>
          <p:cNvSpPr>
            <a:spLocks noGrp="1" noChangeArrowheads="1"/>
          </p:cNvSpPr>
          <p:nvPr/>
        </p:nvSpPr>
        <p:spPr bwMode="auto">
          <a:xfrm>
            <a:off x="1303338" y="85725"/>
            <a:ext cx="7851775" cy="838200"/>
          </a:xfrm>
          <a:prstGeom prst="rect">
            <a:avLst/>
          </a:prstGeom>
          <a:noFill/>
          <a:ln w="9525">
            <a:noFill/>
            <a:miter lim="800000"/>
            <a:headEnd/>
            <a:tailEnd/>
          </a:ln>
        </p:spPr>
        <p:txBody>
          <a:bodyPr anchor="ctr"/>
          <a:lstStyle/>
          <a:p>
            <a:pPr algn="r">
              <a:buFontTx/>
              <a:buNone/>
            </a:pPr>
            <a:r>
              <a:rPr lang="en-US" sz="3200" b="1">
                <a:solidFill>
                  <a:srgbClr val="FF0000"/>
                </a:solidFill>
                <a:cs typeface="Arial" charset="0"/>
                <a:sym typeface="Arial" charset="0"/>
              </a:rPr>
              <a:t>Technical and Vocational Education System in India</a:t>
            </a:r>
            <a:endParaRPr lang="en-US" altLang="en-US" sz="4400">
              <a:latin typeface="Calibri" pitchFamily="34" charset="0"/>
              <a:sym typeface="Calibri" pitchFamily="34" charset="0"/>
            </a:endParaRPr>
          </a:p>
        </p:txBody>
      </p:sp>
      <p:pic>
        <p:nvPicPr>
          <p:cNvPr id="398342" name="Picture 6" descr="EMBLEM.jpg"/>
          <p:cNvPicPr>
            <a:picLocks noChangeAspect="1"/>
          </p:cNvPicPr>
          <p:nvPr/>
        </p:nvPicPr>
        <p:blipFill>
          <a:blip r:embed="rId2"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ext Box 13"/>
          <p:cNvSpPr txBox="1">
            <a:spLocks noChangeArrowheads="1"/>
          </p:cNvSpPr>
          <p:nvPr/>
        </p:nvSpPr>
        <p:spPr bwMode="auto">
          <a:xfrm>
            <a:off x="2365375" y="-77788"/>
            <a:ext cx="7205663" cy="584201"/>
          </a:xfrm>
          <a:prstGeom prst="rect">
            <a:avLst/>
          </a:prstGeom>
          <a:noFill/>
          <a:ln w="9525">
            <a:noFill/>
            <a:miter lim="800000"/>
            <a:headEnd/>
            <a:tailEnd/>
          </a:ln>
        </p:spPr>
        <p:txBody>
          <a:bodyPr>
            <a:spAutoFit/>
          </a:bodyPr>
          <a:lstStyle/>
          <a:p>
            <a:pPr algn="ctr"/>
            <a:r>
              <a:rPr lang="en-US" sz="3200" b="1">
                <a:solidFill>
                  <a:srgbClr val="FF0000"/>
                </a:solidFill>
                <a:sym typeface="Arial" charset="0"/>
              </a:rPr>
              <a:t>Skill</a:t>
            </a:r>
            <a:r>
              <a:rPr lang="en-US" sz="3200">
                <a:solidFill>
                  <a:srgbClr val="FF0000"/>
                </a:solidFill>
              </a:rPr>
              <a:t> </a:t>
            </a:r>
            <a:r>
              <a:rPr lang="en-US" sz="3200" b="1">
                <a:solidFill>
                  <a:srgbClr val="FF0000"/>
                </a:solidFill>
                <a:sym typeface="Arial" charset="0"/>
              </a:rPr>
              <a:t>Pyramid (Total 500 Million)</a:t>
            </a:r>
            <a:endParaRPr lang="en-US" altLang="en-US" sz="3200" b="1">
              <a:solidFill>
                <a:srgbClr val="FF0000"/>
              </a:solidFill>
              <a:sym typeface="Arial" charset="0"/>
            </a:endParaRPr>
          </a:p>
        </p:txBody>
      </p:sp>
      <p:pic>
        <p:nvPicPr>
          <p:cNvPr id="399363" name="Picture 9" descr="EMBLEM.jpg"/>
          <p:cNvPicPr>
            <a:picLocks noChangeAspect="1"/>
          </p:cNvPicPr>
          <p:nvPr/>
        </p:nvPicPr>
        <p:blipFill>
          <a:blip r:embed="rId2" cstate="print"/>
          <a:srcRect/>
          <a:stretch>
            <a:fillRect/>
          </a:stretch>
        </p:blipFill>
        <p:spPr bwMode="auto">
          <a:xfrm>
            <a:off x="0" y="0"/>
            <a:ext cx="1333500" cy="1722438"/>
          </a:xfrm>
          <a:prstGeom prst="rect">
            <a:avLst/>
          </a:prstGeom>
          <a:noFill/>
          <a:ln w="9525">
            <a:noFill/>
            <a:miter lim="800000"/>
            <a:headEnd/>
            <a:tailEnd/>
          </a:ln>
        </p:spPr>
      </p:pic>
      <p:graphicFrame>
        <p:nvGraphicFramePr>
          <p:cNvPr id="11" name="Diagram 10"/>
          <p:cNvGraphicFramePr/>
          <p:nvPr/>
        </p:nvGraphicFramePr>
        <p:xfrm>
          <a:off x="-54006" y="441282"/>
          <a:ext cx="9198006" cy="6416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7034213" y="6100763"/>
            <a:ext cx="2109787" cy="461962"/>
          </a:xfrm>
          <a:prstGeom prst="rect">
            <a:avLst/>
          </a:prstGeom>
          <a:solidFill>
            <a:schemeClr val="bg1"/>
          </a:solidFill>
          <a:ln w="28575" cap="rnd">
            <a:solidFill>
              <a:schemeClr val="accent2">
                <a:lumMod val="75000"/>
              </a:schemeClr>
            </a:solidFill>
          </a:ln>
        </p:spPr>
        <p:txBody>
          <a:bodyPr>
            <a:spAutoFit/>
          </a:bodyPr>
          <a:lstStyle/>
          <a:p>
            <a:pPr>
              <a:buFont typeface="Arial" pitchFamily="34" charset="0"/>
              <a:buNone/>
              <a:defRPr/>
            </a:pPr>
            <a:r>
              <a:rPr lang="en-US" sz="2400" dirty="0">
                <a:latin typeface="Arial" pitchFamily="34" charset="0"/>
              </a:rPr>
              <a:t>Level 1 : </a:t>
            </a:r>
            <a:r>
              <a:rPr lang="en-US" sz="2400" b="1" dirty="0">
                <a:latin typeface="Arial" pitchFamily="34" charset="0"/>
              </a:rPr>
              <a:t>50%</a:t>
            </a:r>
          </a:p>
        </p:txBody>
      </p:sp>
      <p:sp>
        <p:nvSpPr>
          <p:cNvPr id="13" name="TextBox 12"/>
          <p:cNvSpPr txBox="1"/>
          <p:nvPr/>
        </p:nvSpPr>
        <p:spPr>
          <a:xfrm>
            <a:off x="6661150" y="4533900"/>
            <a:ext cx="2089150" cy="461963"/>
          </a:xfrm>
          <a:prstGeom prst="rect">
            <a:avLst/>
          </a:prstGeom>
          <a:solidFill>
            <a:schemeClr val="bg1"/>
          </a:solidFill>
          <a:ln w="28575" cap="rnd">
            <a:solidFill>
              <a:schemeClr val="accent2">
                <a:lumMod val="75000"/>
              </a:schemeClr>
            </a:solidFill>
          </a:ln>
        </p:spPr>
        <p:txBody>
          <a:bodyPr>
            <a:spAutoFit/>
          </a:bodyPr>
          <a:lstStyle/>
          <a:p>
            <a:pPr>
              <a:buFont typeface="Arial" pitchFamily="34" charset="0"/>
              <a:buNone/>
              <a:defRPr/>
            </a:pPr>
            <a:r>
              <a:rPr lang="en-US" sz="2400" dirty="0">
                <a:latin typeface="Arial" pitchFamily="34" charset="0"/>
              </a:rPr>
              <a:t>Level 2 : </a:t>
            </a:r>
            <a:r>
              <a:rPr lang="en-US" sz="2400" b="1" dirty="0">
                <a:latin typeface="Arial" pitchFamily="34" charset="0"/>
              </a:rPr>
              <a:t>25%</a:t>
            </a:r>
          </a:p>
        </p:txBody>
      </p:sp>
      <p:sp>
        <p:nvSpPr>
          <p:cNvPr id="14" name="TextBox 13"/>
          <p:cNvSpPr txBox="1"/>
          <p:nvPr/>
        </p:nvSpPr>
        <p:spPr>
          <a:xfrm>
            <a:off x="5989638" y="3130550"/>
            <a:ext cx="2089150" cy="461963"/>
          </a:xfrm>
          <a:prstGeom prst="rect">
            <a:avLst/>
          </a:prstGeom>
          <a:solidFill>
            <a:schemeClr val="bg1"/>
          </a:solidFill>
          <a:ln w="28575" cap="rnd">
            <a:solidFill>
              <a:schemeClr val="accent2">
                <a:lumMod val="75000"/>
              </a:schemeClr>
            </a:solidFill>
          </a:ln>
        </p:spPr>
        <p:txBody>
          <a:bodyPr>
            <a:spAutoFit/>
          </a:bodyPr>
          <a:lstStyle/>
          <a:p>
            <a:pPr>
              <a:buFont typeface="Arial" pitchFamily="34" charset="0"/>
              <a:buNone/>
              <a:defRPr/>
            </a:pPr>
            <a:r>
              <a:rPr lang="en-US" sz="2400" dirty="0">
                <a:latin typeface="Arial" pitchFamily="34" charset="0"/>
              </a:rPr>
              <a:t>Level 3 : </a:t>
            </a:r>
            <a:r>
              <a:rPr lang="en-US" sz="2400" b="1" dirty="0">
                <a:latin typeface="Arial" pitchFamily="34" charset="0"/>
              </a:rPr>
              <a:t>20%</a:t>
            </a:r>
          </a:p>
        </p:txBody>
      </p:sp>
      <p:sp>
        <p:nvSpPr>
          <p:cNvPr id="15" name="TextBox 14"/>
          <p:cNvSpPr txBox="1"/>
          <p:nvPr/>
        </p:nvSpPr>
        <p:spPr>
          <a:xfrm>
            <a:off x="5392738" y="1638300"/>
            <a:ext cx="1865312" cy="461963"/>
          </a:xfrm>
          <a:prstGeom prst="rect">
            <a:avLst/>
          </a:prstGeom>
          <a:solidFill>
            <a:schemeClr val="bg1"/>
          </a:solidFill>
          <a:ln w="28575" cap="rnd">
            <a:solidFill>
              <a:schemeClr val="accent2">
                <a:lumMod val="75000"/>
              </a:schemeClr>
            </a:solidFill>
          </a:ln>
        </p:spPr>
        <p:txBody>
          <a:bodyPr>
            <a:spAutoFit/>
          </a:bodyPr>
          <a:lstStyle/>
          <a:p>
            <a:pPr>
              <a:buFont typeface="Arial" pitchFamily="34" charset="0"/>
              <a:buNone/>
              <a:defRPr/>
            </a:pPr>
            <a:r>
              <a:rPr lang="en-US" sz="2400" dirty="0">
                <a:latin typeface="Arial" pitchFamily="34" charset="0"/>
              </a:rPr>
              <a:t>Level 4 : </a:t>
            </a:r>
            <a:r>
              <a:rPr lang="en-US" sz="2400" b="1" dirty="0">
                <a:latin typeface="Arial" pitchFamily="34" charset="0"/>
              </a:rPr>
              <a:t>5%</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itle 4"/>
          <p:cNvSpPr>
            <a:spLocks noGrp="1" noChangeArrowheads="1"/>
          </p:cNvSpPr>
          <p:nvPr>
            <p:ph type="title" idx="4294967295"/>
          </p:nvPr>
        </p:nvSpPr>
        <p:spPr>
          <a:xfrm>
            <a:off x="2078038" y="0"/>
            <a:ext cx="8686800" cy="639763"/>
          </a:xfrm>
        </p:spPr>
        <p:txBody>
          <a:bodyPr/>
          <a:lstStyle/>
          <a:p>
            <a:pPr marL="0" indent="0" eaLnBrk="1" hangingPunct="1"/>
            <a:r>
              <a:rPr lang="en-US" altLang="zh-CN" sz="3200" b="1" smtClean="0">
                <a:solidFill>
                  <a:srgbClr val="FF0000"/>
                </a:solidFill>
                <a:latin typeface="Arial" charset="0"/>
                <a:cs typeface="Arial" charset="0"/>
                <a:sym typeface="Arial" charset="0"/>
              </a:rPr>
              <a:t>High Growth Rate Sectors </a:t>
            </a:r>
          </a:p>
        </p:txBody>
      </p:sp>
      <p:pic>
        <p:nvPicPr>
          <p:cNvPr id="400387" name="Picture 11" descr="EMBLEM.jpg"/>
          <p:cNvPicPr>
            <a:picLocks noChangeAspect="1"/>
          </p:cNvPicPr>
          <p:nvPr/>
        </p:nvPicPr>
        <p:blipFill>
          <a:blip r:embed="rId2" cstate="print"/>
          <a:srcRect/>
          <a:stretch>
            <a:fillRect/>
          </a:stretch>
        </p:blipFill>
        <p:spPr bwMode="auto">
          <a:xfrm>
            <a:off x="0" y="0"/>
            <a:ext cx="1333500" cy="1722438"/>
          </a:xfrm>
          <a:prstGeom prst="rect">
            <a:avLst/>
          </a:prstGeom>
          <a:noFill/>
          <a:ln w="9525">
            <a:noFill/>
            <a:miter lim="800000"/>
            <a:headEnd/>
            <a:tailEnd/>
          </a:ln>
        </p:spPr>
      </p:pic>
      <p:graphicFrame>
        <p:nvGraphicFramePr>
          <p:cNvPr id="5" name="Diagram 4"/>
          <p:cNvGraphicFramePr/>
          <p:nvPr/>
        </p:nvGraphicFramePr>
        <p:xfrm>
          <a:off x="-34290" y="1645920"/>
          <a:ext cx="9143999" cy="5212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itle 1"/>
          <p:cNvSpPr>
            <a:spLocks noGrp="1"/>
          </p:cNvSpPr>
          <p:nvPr>
            <p:ph type="title"/>
          </p:nvPr>
        </p:nvSpPr>
        <p:spPr>
          <a:xfrm>
            <a:off x="2063750" y="0"/>
            <a:ext cx="8229600" cy="828675"/>
          </a:xfrm>
        </p:spPr>
        <p:txBody>
          <a:bodyPr/>
          <a:lstStyle/>
          <a:p>
            <a:pPr eaLnBrk="1" hangingPunct="1"/>
            <a:r>
              <a:rPr lang="en-US" sz="3200" b="1" smtClean="0">
                <a:solidFill>
                  <a:srgbClr val="FF0000"/>
                </a:solidFill>
                <a:latin typeface="Arial" charset="0"/>
                <a:cs typeface="Arial" charset="0"/>
              </a:rPr>
              <a:t>Sector Wise Skilling Target</a:t>
            </a:r>
          </a:p>
        </p:txBody>
      </p:sp>
      <p:sp>
        <p:nvSpPr>
          <p:cNvPr id="401411" name="Date Placeholder 3"/>
          <p:cNvSpPr>
            <a:spLocks noGrp="1"/>
          </p:cNvSpPr>
          <p:nvPr>
            <p:ph type="dt" sz="quarter" idx="10"/>
          </p:nvPr>
        </p:nvSpPr>
        <p:spPr>
          <a:noFill/>
        </p:spPr>
        <p:txBody>
          <a:bodyPr/>
          <a:lstStyle/>
          <a:p>
            <a:pPr>
              <a:buFont typeface="Arial" charset="0"/>
              <a:buNone/>
            </a:pPr>
            <a:fld id="{34A11F77-4350-46A6-A029-1D1EE65B01D2}"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401412"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pic>
        <p:nvPicPr>
          <p:cNvPr id="401413" name="Picture 3"/>
          <p:cNvPicPr>
            <a:picLocks noChangeAspect="1" noChangeArrowheads="1"/>
          </p:cNvPicPr>
          <p:nvPr/>
        </p:nvPicPr>
        <p:blipFill>
          <a:blip r:embed="rId2" cstate="print"/>
          <a:srcRect/>
          <a:stretch>
            <a:fillRect/>
          </a:stretch>
        </p:blipFill>
        <p:spPr bwMode="auto">
          <a:xfrm>
            <a:off x="0" y="1041400"/>
            <a:ext cx="9144000" cy="5816600"/>
          </a:xfrm>
          <a:prstGeom prst="rect">
            <a:avLst/>
          </a:prstGeom>
          <a:noFill/>
          <a:ln w="95250">
            <a:noFill/>
            <a:miter lim="800000"/>
            <a:headEnd/>
            <a:tailEnd type="none" w="lg" len="lg"/>
          </a:ln>
        </p:spPr>
      </p:pic>
      <p:pic>
        <p:nvPicPr>
          <p:cNvPr id="401414" name="Picture 7"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Date Placeholder 3"/>
          <p:cNvSpPr>
            <a:spLocks noGrp="1"/>
          </p:cNvSpPr>
          <p:nvPr>
            <p:ph type="dt" sz="quarter" idx="10"/>
          </p:nvPr>
        </p:nvSpPr>
        <p:spPr>
          <a:noFill/>
        </p:spPr>
        <p:txBody>
          <a:bodyPr/>
          <a:lstStyle/>
          <a:p>
            <a:pPr>
              <a:buFont typeface="Arial" charset="0"/>
              <a:buNone/>
            </a:pPr>
            <a:fld id="{2AF56405-30C9-429D-9D46-F49DD670A2E6}"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402435"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graphicFrame>
        <p:nvGraphicFramePr>
          <p:cNvPr id="402436" name="Chart 5"/>
          <p:cNvGraphicFramePr>
            <a:graphicFrameLocks/>
          </p:cNvGraphicFramePr>
          <p:nvPr/>
        </p:nvGraphicFramePr>
        <p:xfrm>
          <a:off x="-50800" y="-50800"/>
          <a:ext cx="9245600" cy="6959600"/>
        </p:xfrm>
        <a:graphic>
          <a:graphicData uri="http://schemas.openxmlformats.org/presentationml/2006/ole">
            <p:oleObj spid="_x0000_s402436" r:id="rId3" imgW="9242337" imgH="6956139"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4" descr="policy.JPG"/>
          <p:cNvPicPr>
            <a:picLocks noChangeAspect="1" noChangeArrowheads="1"/>
          </p:cNvPicPr>
          <p:nvPr/>
        </p:nvPicPr>
        <p:blipFill>
          <a:blip r:embed="rId2" cstate="print"/>
          <a:srcRect/>
          <a:stretch>
            <a:fillRect/>
          </a:stretch>
        </p:blipFill>
        <p:spPr bwMode="auto">
          <a:xfrm>
            <a:off x="0" y="5508625"/>
            <a:ext cx="9144000" cy="1349375"/>
          </a:xfrm>
          <a:prstGeom prst="rect">
            <a:avLst/>
          </a:prstGeom>
          <a:noFill/>
          <a:ln w="9525">
            <a:noFill/>
            <a:miter lim="800000"/>
            <a:headEnd/>
            <a:tailEnd/>
          </a:ln>
        </p:spPr>
      </p:pic>
      <p:sp>
        <p:nvSpPr>
          <p:cNvPr id="403459" name="Rectangle 3"/>
          <p:cNvSpPr>
            <a:spLocks noChangeArrowheads="1"/>
          </p:cNvSpPr>
          <p:nvPr/>
        </p:nvSpPr>
        <p:spPr bwMode="auto">
          <a:xfrm>
            <a:off x="2565400" y="-63500"/>
            <a:ext cx="7107238" cy="620713"/>
          </a:xfrm>
          <a:prstGeom prst="rect">
            <a:avLst/>
          </a:prstGeom>
          <a:noFill/>
          <a:ln w="9525">
            <a:noFill/>
            <a:miter lim="800000"/>
            <a:headEnd/>
            <a:tailEnd/>
          </a:ln>
        </p:spPr>
        <p:txBody>
          <a:bodyPr lIns="0" tIns="0" rIns="0" bIns="0" anchor="b"/>
          <a:lstStyle/>
          <a:p>
            <a:pPr>
              <a:buSzPct val="100000"/>
            </a:pPr>
            <a:r>
              <a:rPr lang="en-US" sz="3200" b="1">
                <a:solidFill>
                  <a:srgbClr val="FF0000"/>
                </a:solidFill>
                <a:ea typeface="MS PGothic" pitchFamily="34" charset="-128"/>
                <a:sym typeface="Arial" charset="0"/>
              </a:rPr>
              <a:t>             Key</a:t>
            </a:r>
            <a:r>
              <a:rPr lang="en-US" sz="4000" b="1">
                <a:solidFill>
                  <a:srgbClr val="FF0000"/>
                </a:solidFill>
                <a:ea typeface="MS PGothic" pitchFamily="34" charset="-128"/>
                <a:sym typeface="Arial" charset="0"/>
              </a:rPr>
              <a:t> </a:t>
            </a:r>
            <a:r>
              <a:rPr lang="en-US" sz="3200" b="1">
                <a:solidFill>
                  <a:srgbClr val="FF0000"/>
                </a:solidFill>
                <a:ea typeface="MS PGothic" pitchFamily="34" charset="-128"/>
                <a:sym typeface="Arial" charset="0"/>
              </a:rPr>
              <a:t>Policies &amp; Initiatives</a:t>
            </a:r>
          </a:p>
        </p:txBody>
      </p:sp>
      <p:pic>
        <p:nvPicPr>
          <p:cNvPr id="403460" name="Picture 5"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
        <p:nvSpPr>
          <p:cNvPr id="403461" name="TextBox 5"/>
          <p:cNvSpPr txBox="1">
            <a:spLocks noChangeArrowheads="1"/>
          </p:cNvSpPr>
          <p:nvPr/>
        </p:nvSpPr>
        <p:spPr bwMode="auto">
          <a:xfrm>
            <a:off x="1438254" y="369867"/>
            <a:ext cx="7705746" cy="4247317"/>
          </a:xfrm>
          <a:prstGeom prst="rect">
            <a:avLst/>
          </a:prstGeom>
          <a:noFill/>
          <a:ln w="9525">
            <a:noFill/>
            <a:miter lim="800000"/>
            <a:headEnd/>
            <a:tailEnd/>
          </a:ln>
        </p:spPr>
        <p:txBody>
          <a:bodyPr wrap="square">
            <a:spAutoFit/>
          </a:bodyPr>
          <a:lstStyle/>
          <a:p>
            <a:pPr lvl="1">
              <a:lnSpc>
                <a:spcPct val="150000"/>
              </a:lnSpc>
            </a:pPr>
            <a:endParaRPr lang="en-US" sz="2800" b="1" dirty="0">
              <a:solidFill>
                <a:srgbClr val="002060"/>
              </a:solidFill>
              <a:ea typeface="MS PGothic" pitchFamily="34" charset="-128"/>
              <a:sym typeface="Arial" charset="0"/>
            </a:endParaRPr>
          </a:p>
          <a:p>
            <a:pPr lvl="1" algn="just">
              <a:lnSpc>
                <a:spcPct val="150000"/>
              </a:lnSpc>
              <a:buClr>
                <a:srgbClr val="003366"/>
              </a:buClr>
              <a:buSzPct val="125000"/>
              <a:buFont typeface="Wingdings" pitchFamily="2" charset="2"/>
              <a:buChar char="Ø"/>
            </a:pPr>
            <a:r>
              <a:rPr lang="en-US" sz="2800" dirty="0">
                <a:solidFill>
                  <a:srgbClr val="002060"/>
                </a:solidFill>
                <a:ea typeface="MS PGothic" pitchFamily="34" charset="-128"/>
                <a:sym typeface="Arial" charset="0"/>
              </a:rPr>
              <a:t>National Policy on Skill Development</a:t>
            </a:r>
            <a:endParaRPr lang="en-US" altLang="en-US" sz="2800" dirty="0">
              <a:solidFill>
                <a:srgbClr val="002060"/>
              </a:solidFill>
              <a:ea typeface="MS PGothic" pitchFamily="34" charset="-128"/>
              <a:sym typeface="Arial" charset="0"/>
            </a:endParaRPr>
          </a:p>
          <a:p>
            <a:pPr lvl="1" algn="just">
              <a:lnSpc>
                <a:spcPct val="150000"/>
              </a:lnSpc>
              <a:buClr>
                <a:srgbClr val="003366"/>
              </a:buClr>
              <a:buSzPct val="125000"/>
              <a:buFont typeface="Wingdings" pitchFamily="2" charset="2"/>
              <a:buChar char="Ø"/>
            </a:pPr>
            <a:r>
              <a:rPr lang="en-US" sz="2800" dirty="0">
                <a:solidFill>
                  <a:srgbClr val="002060"/>
                </a:solidFill>
                <a:ea typeface="MS PGothic" pitchFamily="34" charset="-128"/>
                <a:sym typeface="Arial" charset="0"/>
              </a:rPr>
              <a:t>Skill Development Initiative Scheme</a:t>
            </a:r>
            <a:endParaRPr lang="en-US" altLang="en-US" sz="2800" dirty="0">
              <a:solidFill>
                <a:srgbClr val="002060"/>
              </a:solidFill>
              <a:ea typeface="MS PGothic" pitchFamily="34" charset="-128"/>
              <a:sym typeface="Arial" charset="0"/>
            </a:endParaRPr>
          </a:p>
          <a:p>
            <a:pPr lvl="1" algn="just">
              <a:lnSpc>
                <a:spcPct val="150000"/>
              </a:lnSpc>
              <a:buClr>
                <a:srgbClr val="003366"/>
              </a:buClr>
              <a:buSzPct val="125000"/>
              <a:buFont typeface="Wingdings" pitchFamily="2" charset="2"/>
              <a:buChar char="Ø"/>
            </a:pPr>
            <a:r>
              <a:rPr lang="en-US" sz="2800" dirty="0">
                <a:solidFill>
                  <a:srgbClr val="002060"/>
                </a:solidFill>
                <a:ea typeface="MS PGothic" pitchFamily="34" charset="-128"/>
                <a:sym typeface="Arial" charset="0"/>
              </a:rPr>
              <a:t>Craftsmen Training Scheme</a:t>
            </a:r>
            <a:endParaRPr lang="en-US" altLang="en-US" sz="2800" dirty="0">
              <a:solidFill>
                <a:srgbClr val="002060"/>
              </a:solidFill>
              <a:ea typeface="MS PGothic" pitchFamily="34" charset="-128"/>
              <a:sym typeface="Arial" charset="0"/>
            </a:endParaRPr>
          </a:p>
          <a:p>
            <a:pPr lvl="1" algn="just">
              <a:lnSpc>
                <a:spcPct val="150000"/>
              </a:lnSpc>
              <a:buClr>
                <a:srgbClr val="003366"/>
              </a:buClr>
              <a:buSzPct val="125000"/>
              <a:buFont typeface="Wingdings" pitchFamily="2" charset="2"/>
              <a:buChar char="Ø"/>
            </a:pPr>
            <a:r>
              <a:rPr lang="en-US" sz="2800" dirty="0" smtClean="0">
                <a:solidFill>
                  <a:srgbClr val="002060"/>
                </a:solidFill>
                <a:ea typeface="MS PGothic" pitchFamily="34" charset="-128"/>
                <a:sym typeface="Arial" charset="0"/>
              </a:rPr>
              <a:t>NVQF</a:t>
            </a:r>
            <a:endParaRPr lang="en-US" altLang="en-US" sz="2800" dirty="0">
              <a:solidFill>
                <a:srgbClr val="002060"/>
              </a:solidFill>
              <a:ea typeface="MS PGothic" pitchFamily="34" charset="-128"/>
              <a:sym typeface="Arial" charset="0"/>
            </a:endParaRPr>
          </a:p>
          <a:p>
            <a:pPr lvl="1">
              <a:lnSpc>
                <a:spcPct val="150000"/>
              </a:lnSpc>
              <a:buClr>
                <a:srgbClr val="003366"/>
              </a:buClr>
              <a:buSzPct val="125000"/>
              <a:buFont typeface="Wingdings" pitchFamily="2" charset="2"/>
              <a:buChar char="Ø"/>
            </a:pPr>
            <a:r>
              <a:rPr lang="en-US" sz="2800" dirty="0" smtClean="0">
                <a:solidFill>
                  <a:srgbClr val="002060"/>
                </a:solidFill>
                <a:ea typeface="MS PGothic" pitchFamily="34" charset="-128"/>
                <a:sym typeface="Arial" charset="0"/>
              </a:rPr>
              <a:t>NVEQF</a:t>
            </a:r>
            <a:endParaRPr lang="en-US" altLang="en-US" sz="2800" dirty="0"/>
          </a:p>
          <a:p>
            <a:endParaRPr 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Date Placeholder 3"/>
          <p:cNvSpPr>
            <a:spLocks noGrp="1"/>
          </p:cNvSpPr>
          <p:nvPr>
            <p:ph type="dt" sz="quarter" idx="10"/>
          </p:nvPr>
        </p:nvSpPr>
        <p:spPr>
          <a:noFill/>
        </p:spPr>
        <p:txBody>
          <a:bodyPr/>
          <a:lstStyle/>
          <a:p>
            <a:pPr>
              <a:buFont typeface="Arial" charset="0"/>
              <a:buNone/>
            </a:pPr>
            <a:fld id="{03158243-5EFE-4355-A21A-1E54A5A482CE}"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404483"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sp>
        <p:nvSpPr>
          <p:cNvPr id="404484" name="Title 1"/>
          <p:cNvSpPr>
            <a:spLocks noGrp="1" noChangeArrowheads="1"/>
          </p:cNvSpPr>
          <p:nvPr>
            <p:ph type="title" idx="4294967295"/>
          </p:nvPr>
        </p:nvSpPr>
        <p:spPr>
          <a:xfrm>
            <a:off x="931863" y="-63500"/>
            <a:ext cx="8229600" cy="1143000"/>
          </a:xfrm>
        </p:spPr>
        <p:txBody>
          <a:bodyPr/>
          <a:lstStyle/>
          <a:p>
            <a:pPr marL="0" indent="0" algn="r" eaLnBrk="1" hangingPunct="1"/>
            <a:r>
              <a:rPr lang="en-US" altLang="zh-CN" sz="3200" b="1" smtClean="0">
                <a:solidFill>
                  <a:srgbClr val="FF0000"/>
                </a:solidFill>
                <a:latin typeface="Arial" charset="0"/>
                <a:cs typeface="Arial" charset="0"/>
              </a:rPr>
              <a:t>Technical and Vocational Education System in India</a:t>
            </a:r>
          </a:p>
        </p:txBody>
      </p:sp>
      <p:sp>
        <p:nvSpPr>
          <p:cNvPr id="404485" name="Content Placeholder 2"/>
          <p:cNvSpPr>
            <a:spLocks noGrp="1" noChangeArrowheads="1"/>
          </p:cNvSpPr>
          <p:nvPr>
            <p:ph idx="1"/>
          </p:nvPr>
        </p:nvSpPr>
        <p:spPr>
          <a:xfrm>
            <a:off x="263525" y="1274763"/>
            <a:ext cx="8543925" cy="5257800"/>
          </a:xfrm>
        </p:spPr>
        <p:txBody>
          <a:bodyPr/>
          <a:lstStyle/>
          <a:p>
            <a:pPr eaLnBrk="1" hangingPunct="1">
              <a:lnSpc>
                <a:spcPct val="90000"/>
              </a:lnSpc>
            </a:pPr>
            <a:r>
              <a:rPr lang="en-US" altLang="zh-CN" sz="2800" b="1" u="sng" smtClean="0">
                <a:solidFill>
                  <a:srgbClr val="002060"/>
                </a:solidFill>
                <a:latin typeface="Arial" charset="0"/>
                <a:cs typeface="Arial" charset="0"/>
              </a:rPr>
              <a:t>Central Government </a:t>
            </a:r>
          </a:p>
          <a:p>
            <a:pPr eaLnBrk="1" hangingPunct="1">
              <a:lnSpc>
                <a:spcPct val="90000"/>
              </a:lnSpc>
            </a:pPr>
            <a:endParaRPr lang="en-US" altLang="zh-CN" sz="2800" u="sng" smtClean="0">
              <a:solidFill>
                <a:srgbClr val="002060"/>
              </a:solidFill>
            </a:endParaRPr>
          </a:p>
          <a:p>
            <a:pPr eaLnBrk="1" hangingPunct="1">
              <a:lnSpc>
                <a:spcPct val="90000"/>
              </a:lnSpc>
            </a:pPr>
            <a:r>
              <a:rPr lang="en-US" altLang="zh-CN" sz="2800" b="1" u="sng" smtClean="0">
                <a:solidFill>
                  <a:srgbClr val="002060"/>
                </a:solidFill>
                <a:latin typeface="Arial" charset="0"/>
                <a:cs typeface="Arial" charset="0"/>
              </a:rPr>
              <a:t>National Skills Development Corporation</a:t>
            </a:r>
            <a:r>
              <a:rPr lang="en-US" altLang="zh-CN" sz="2800" u="sng" smtClean="0">
                <a:solidFill>
                  <a:srgbClr val="002060"/>
                </a:solidFill>
                <a:latin typeface="Arial" charset="0"/>
                <a:cs typeface="Arial" charset="0"/>
              </a:rPr>
              <a:t> </a:t>
            </a:r>
            <a:r>
              <a:rPr lang="en-US" altLang="zh-CN" sz="2800" b="1" u="sng" smtClean="0">
                <a:solidFill>
                  <a:srgbClr val="002060"/>
                </a:solidFill>
                <a:latin typeface="Arial" charset="0"/>
                <a:cs typeface="Arial" charset="0"/>
              </a:rPr>
              <a:t>(NSDC)</a:t>
            </a:r>
          </a:p>
          <a:p>
            <a:pPr algn="l" eaLnBrk="1" hangingPunct="1">
              <a:lnSpc>
                <a:spcPct val="90000"/>
              </a:lnSpc>
            </a:pPr>
            <a:endParaRPr lang="en-US" altLang="zh-CN" sz="1500" b="1" smtClean="0">
              <a:solidFill>
                <a:srgbClr val="DC242C"/>
              </a:solidFill>
              <a:latin typeface="Tahoma" pitchFamily="34" charset="0"/>
              <a:sym typeface="Tahoma" pitchFamily="34" charset="0"/>
            </a:endParaRPr>
          </a:p>
          <a:p>
            <a:pPr algn="just" eaLnBrk="1" hangingPunct="1">
              <a:lnSpc>
                <a:spcPct val="90000"/>
              </a:lnSpc>
            </a:pPr>
            <a:r>
              <a:rPr lang="en-US" altLang="zh-CN" sz="2800" b="1" smtClean="0">
                <a:solidFill>
                  <a:srgbClr val="002060"/>
                </a:solidFill>
                <a:latin typeface="Arial" charset="0"/>
                <a:cs typeface="Arial" charset="0"/>
                <a:sym typeface="Tahoma" pitchFamily="34" charset="0"/>
              </a:rPr>
              <a:t>Objective</a:t>
            </a:r>
          </a:p>
          <a:p>
            <a:pPr algn="just" eaLnBrk="1" hangingPunct="1">
              <a:lnSpc>
                <a:spcPct val="90000"/>
              </a:lnSpc>
            </a:pPr>
            <a:endParaRPr lang="en-US" altLang="zh-CN" sz="2600" b="1" smtClean="0">
              <a:solidFill>
                <a:srgbClr val="DC242C"/>
              </a:solidFill>
              <a:latin typeface="Tahoma" pitchFamily="34" charset="0"/>
              <a:sym typeface="Tahoma" pitchFamily="34" charset="0"/>
            </a:endParaRPr>
          </a:p>
          <a:p>
            <a:pPr algn="just" eaLnBrk="1" hangingPunct="1">
              <a:lnSpc>
                <a:spcPct val="90000"/>
              </a:lnSpc>
              <a:buFont typeface="Wingdings" pitchFamily="2" charset="2"/>
              <a:buChar char="Ø"/>
            </a:pPr>
            <a:r>
              <a:rPr lang="en-US" altLang="zh-CN" sz="2800" smtClean="0">
                <a:solidFill>
                  <a:srgbClr val="002060"/>
                </a:solidFill>
                <a:latin typeface="Arial" charset="0"/>
                <a:sym typeface="Arial" charset="0"/>
              </a:rPr>
              <a:t> To contribute significantly (30%) to the overall target of skilling 500 million people in India by 2022, mainly by fostering private sector initiatives in skill development programmes and providing funding.</a:t>
            </a:r>
          </a:p>
          <a:p>
            <a:pPr algn="just" eaLnBrk="1" hangingPunct="1">
              <a:lnSpc>
                <a:spcPct val="90000"/>
              </a:lnSpc>
            </a:pPr>
            <a:r>
              <a:rPr lang="en-US" altLang="zh-CN" sz="2600" smtClean="0"/>
              <a:t> </a:t>
            </a:r>
          </a:p>
        </p:txBody>
      </p:sp>
      <p:pic>
        <p:nvPicPr>
          <p:cNvPr id="404486" name="Picture 6" descr="EMBLEM.jpg"/>
          <p:cNvPicPr>
            <a:picLocks noChangeAspect="1"/>
          </p:cNvPicPr>
          <p:nvPr/>
        </p:nvPicPr>
        <p:blipFill>
          <a:blip r:embed="rId2"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Date Placeholder 3"/>
          <p:cNvSpPr>
            <a:spLocks noGrp="1"/>
          </p:cNvSpPr>
          <p:nvPr>
            <p:ph type="dt" sz="quarter" idx="10"/>
          </p:nvPr>
        </p:nvSpPr>
        <p:spPr>
          <a:noFill/>
        </p:spPr>
        <p:txBody>
          <a:bodyPr/>
          <a:lstStyle/>
          <a:p>
            <a:pPr>
              <a:buFont typeface="Arial" charset="0"/>
              <a:buNone/>
            </a:pPr>
            <a:fld id="{BC63FCCC-0856-4360-8332-AA0FC2C40814}"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375811"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sp>
        <p:nvSpPr>
          <p:cNvPr id="375812" name="Content Placeholder 2"/>
          <p:cNvSpPr>
            <a:spLocks noGrp="1" noChangeArrowheads="1"/>
          </p:cNvSpPr>
          <p:nvPr>
            <p:ph idx="1"/>
          </p:nvPr>
        </p:nvSpPr>
        <p:spPr>
          <a:xfrm>
            <a:off x="468313" y="1862138"/>
            <a:ext cx="5334000" cy="4525962"/>
          </a:xfrm>
        </p:spPr>
        <p:txBody>
          <a:bodyPr/>
          <a:lstStyle/>
          <a:p>
            <a:pPr marL="342900" indent="-342900" algn="just" eaLnBrk="1" hangingPunct="1">
              <a:buSzPct val="125000"/>
              <a:buFont typeface="Wingdings" pitchFamily="2" charset="2"/>
              <a:buChar char="Ø"/>
            </a:pPr>
            <a:r>
              <a:rPr lang="en-US" altLang="zh-CN" sz="5000" smtClean="0">
                <a:solidFill>
                  <a:srgbClr val="002060"/>
                </a:solidFill>
              </a:rPr>
              <a:t> </a:t>
            </a:r>
            <a:r>
              <a:rPr lang="en-US" altLang="zh-CN" sz="5000" smtClean="0">
                <a:solidFill>
                  <a:srgbClr val="002060"/>
                </a:solidFill>
                <a:latin typeface="Arial" charset="0"/>
                <a:cs typeface="Arial" charset="0"/>
              </a:rPr>
              <a:t>Out of 7.0 billion population of the world, around 3.3 billion stays in villages.</a:t>
            </a:r>
          </a:p>
        </p:txBody>
      </p:sp>
      <p:pic>
        <p:nvPicPr>
          <p:cNvPr id="375813" name="Picture 2"/>
          <p:cNvPicPr>
            <a:picLocks noChangeAspect="1" noChangeArrowheads="1"/>
          </p:cNvPicPr>
          <p:nvPr/>
        </p:nvPicPr>
        <p:blipFill>
          <a:blip r:embed="rId2" cstate="print"/>
          <a:srcRect/>
          <a:stretch>
            <a:fillRect/>
          </a:stretch>
        </p:blipFill>
        <p:spPr bwMode="auto">
          <a:xfrm>
            <a:off x="5867400" y="1752600"/>
            <a:ext cx="3276600" cy="1590675"/>
          </a:xfrm>
          <a:prstGeom prst="rect">
            <a:avLst/>
          </a:prstGeom>
          <a:noFill/>
          <a:ln w="9525">
            <a:noFill/>
            <a:miter lim="800000"/>
            <a:headEnd/>
            <a:tailEnd/>
          </a:ln>
        </p:spPr>
      </p:pic>
      <p:pic>
        <p:nvPicPr>
          <p:cNvPr id="375814" name="Picture 3"/>
          <p:cNvPicPr>
            <a:picLocks noChangeAspect="1" noChangeArrowheads="1"/>
          </p:cNvPicPr>
          <p:nvPr/>
        </p:nvPicPr>
        <p:blipFill>
          <a:blip r:embed="rId3" cstate="print"/>
          <a:srcRect/>
          <a:stretch>
            <a:fillRect/>
          </a:stretch>
        </p:blipFill>
        <p:spPr bwMode="auto">
          <a:xfrm>
            <a:off x="5867400" y="3317875"/>
            <a:ext cx="3276600" cy="1330325"/>
          </a:xfrm>
          <a:prstGeom prst="rect">
            <a:avLst/>
          </a:prstGeom>
          <a:noFill/>
          <a:ln w="9525">
            <a:noFill/>
            <a:miter lim="800000"/>
            <a:headEnd/>
            <a:tailEnd/>
          </a:ln>
        </p:spPr>
      </p:pic>
      <p:pic>
        <p:nvPicPr>
          <p:cNvPr id="375815" name="Picture 4"/>
          <p:cNvPicPr>
            <a:picLocks noChangeAspect="1" noChangeArrowheads="1"/>
          </p:cNvPicPr>
          <p:nvPr/>
        </p:nvPicPr>
        <p:blipFill>
          <a:blip r:embed="rId4" cstate="print"/>
          <a:srcRect/>
          <a:stretch>
            <a:fillRect/>
          </a:stretch>
        </p:blipFill>
        <p:spPr bwMode="auto">
          <a:xfrm>
            <a:off x="5867400" y="4635500"/>
            <a:ext cx="3281363" cy="1231900"/>
          </a:xfrm>
          <a:prstGeom prst="rect">
            <a:avLst/>
          </a:prstGeom>
          <a:noFill/>
          <a:ln w="9525">
            <a:noFill/>
            <a:miter lim="800000"/>
            <a:headEnd/>
            <a:tailEnd/>
          </a:ln>
        </p:spPr>
      </p:pic>
      <p:sp>
        <p:nvSpPr>
          <p:cNvPr id="375816" name="Title 1"/>
          <p:cNvSpPr>
            <a:spLocks noGrp="1" noChangeArrowheads="1"/>
          </p:cNvSpPr>
          <p:nvPr/>
        </p:nvSpPr>
        <p:spPr bwMode="auto">
          <a:xfrm>
            <a:off x="2938463" y="12700"/>
            <a:ext cx="7851775" cy="838200"/>
          </a:xfrm>
          <a:prstGeom prst="rect">
            <a:avLst/>
          </a:prstGeom>
          <a:noFill/>
          <a:ln w="9525">
            <a:noFill/>
            <a:miter lim="800000"/>
            <a:headEnd/>
            <a:tailEnd/>
          </a:ln>
        </p:spPr>
        <p:txBody>
          <a:bodyPr anchor="ctr"/>
          <a:lstStyle/>
          <a:p>
            <a:pPr algn="ctr">
              <a:buFontTx/>
              <a:buNone/>
            </a:pPr>
            <a:r>
              <a:rPr lang="en-US" sz="3200" b="1">
                <a:solidFill>
                  <a:srgbClr val="FF0000"/>
                </a:solidFill>
                <a:cs typeface="Arial" charset="0"/>
                <a:sym typeface="Arial" charset="0"/>
              </a:rPr>
              <a:t>Global</a:t>
            </a:r>
            <a:r>
              <a:rPr lang="en-US" altLang="en-US" sz="3200" b="1">
                <a:solidFill>
                  <a:srgbClr val="FF0000"/>
                </a:solidFill>
                <a:cs typeface="Arial" charset="0"/>
                <a:sym typeface="Arial" charset="0"/>
              </a:rPr>
              <a:t> Context</a:t>
            </a:r>
            <a:r>
              <a:rPr lang="en-US" sz="3200" b="1">
                <a:solidFill>
                  <a:srgbClr val="FF0000"/>
                </a:solidFill>
                <a:cs typeface="Arial" charset="0"/>
                <a:sym typeface="Arial" charset="0"/>
              </a:rPr>
              <a:t> (contd.)</a:t>
            </a:r>
            <a:endParaRPr lang="en-US" altLang="en-US" sz="3200" b="1">
              <a:solidFill>
                <a:srgbClr val="FF0000"/>
              </a:solidFill>
              <a:cs typeface="Arial" charset="0"/>
              <a:sym typeface="Arial" charset="0"/>
            </a:endParaRPr>
          </a:p>
        </p:txBody>
      </p:sp>
      <p:pic>
        <p:nvPicPr>
          <p:cNvPr id="375817" name="Picture 11" descr="EMBLEM.jpg"/>
          <p:cNvPicPr>
            <a:picLocks noChangeAspect="1"/>
          </p:cNvPicPr>
          <p:nvPr/>
        </p:nvPicPr>
        <p:blipFill>
          <a:blip r:embed="rId5"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Date Placeholder 3"/>
          <p:cNvSpPr>
            <a:spLocks noGrp="1"/>
          </p:cNvSpPr>
          <p:nvPr>
            <p:ph type="dt" sz="quarter" idx="10"/>
          </p:nvPr>
        </p:nvSpPr>
        <p:spPr>
          <a:noFill/>
        </p:spPr>
        <p:txBody>
          <a:bodyPr/>
          <a:lstStyle/>
          <a:p>
            <a:pPr>
              <a:buFont typeface="Arial" charset="0"/>
              <a:buNone/>
            </a:pPr>
            <a:fld id="{1DA994E9-476D-4551-B5B0-FF1A4F62FBCF}"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405507"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sp>
        <p:nvSpPr>
          <p:cNvPr id="405508" name="Title 1"/>
          <p:cNvSpPr>
            <a:spLocks noGrp="1" noChangeArrowheads="1"/>
          </p:cNvSpPr>
          <p:nvPr>
            <p:ph type="title" idx="4294967295"/>
          </p:nvPr>
        </p:nvSpPr>
        <p:spPr>
          <a:xfrm>
            <a:off x="1228725" y="203200"/>
            <a:ext cx="7854950" cy="996950"/>
          </a:xfrm>
        </p:spPr>
        <p:txBody>
          <a:bodyPr/>
          <a:lstStyle/>
          <a:p>
            <a:pPr marL="0" indent="0" algn="r" eaLnBrk="1" hangingPunct="1"/>
            <a:r>
              <a:rPr lang="en-US" altLang="zh-CN" sz="3200" b="1" smtClean="0">
                <a:solidFill>
                  <a:srgbClr val="FF0000"/>
                </a:solidFill>
                <a:latin typeface="Arial" charset="0"/>
                <a:cs typeface="Arial" charset="0"/>
              </a:rPr>
              <a:t>National Skills Development </a:t>
            </a:r>
            <a:br>
              <a:rPr lang="en-US" altLang="zh-CN" sz="3200" b="1" smtClean="0">
                <a:solidFill>
                  <a:srgbClr val="FF0000"/>
                </a:solidFill>
                <a:latin typeface="Arial" charset="0"/>
                <a:cs typeface="Arial" charset="0"/>
              </a:rPr>
            </a:br>
            <a:r>
              <a:rPr lang="en-US" altLang="zh-CN" sz="3200" b="1" smtClean="0">
                <a:solidFill>
                  <a:srgbClr val="FF0000"/>
                </a:solidFill>
                <a:latin typeface="Arial" charset="0"/>
                <a:cs typeface="Arial" charset="0"/>
              </a:rPr>
              <a:t>Corporation (NSDC)</a:t>
            </a:r>
            <a:r>
              <a:rPr lang="en-US" altLang="zh-CN" sz="2800" b="1" smtClean="0">
                <a:solidFill>
                  <a:srgbClr val="FF0000"/>
                </a:solidFill>
              </a:rPr>
              <a:t/>
            </a:r>
            <a:br>
              <a:rPr lang="en-US" altLang="zh-CN" sz="2800" b="1" smtClean="0">
                <a:solidFill>
                  <a:srgbClr val="FF0000"/>
                </a:solidFill>
              </a:rPr>
            </a:br>
            <a:endParaRPr lang="en-US" altLang="zh-CN" sz="2800" b="1" smtClean="0">
              <a:solidFill>
                <a:srgbClr val="FF0000"/>
              </a:solidFill>
            </a:endParaRPr>
          </a:p>
        </p:txBody>
      </p:sp>
      <p:sp>
        <p:nvSpPr>
          <p:cNvPr id="405509" name="Rectangle 5"/>
          <p:cNvSpPr>
            <a:spLocks noChangeArrowheads="1"/>
          </p:cNvSpPr>
          <p:nvPr/>
        </p:nvSpPr>
        <p:spPr bwMode="auto">
          <a:xfrm>
            <a:off x="0" y="2190750"/>
            <a:ext cx="8880475" cy="3170238"/>
          </a:xfrm>
          <a:prstGeom prst="rect">
            <a:avLst/>
          </a:prstGeom>
          <a:noFill/>
          <a:ln w="9525">
            <a:noFill/>
            <a:miter lim="800000"/>
            <a:headEnd/>
            <a:tailEnd/>
          </a:ln>
        </p:spPr>
        <p:txBody>
          <a:bodyPr>
            <a:spAutoFit/>
          </a:bodyPr>
          <a:lstStyle/>
          <a:p>
            <a:pPr marL="457200" indent="-457200" algn="just">
              <a:buClr>
                <a:srgbClr val="002060"/>
              </a:buClr>
              <a:buSzPct val="125000"/>
              <a:buFont typeface="Wingdings" pitchFamily="2" charset="2"/>
              <a:buChar char="Ø"/>
            </a:pPr>
            <a:r>
              <a:rPr lang="en-US" sz="2800">
                <a:solidFill>
                  <a:srgbClr val="002060"/>
                </a:solidFill>
                <a:ea typeface="Calibri" pitchFamily="34" charset="0"/>
                <a:cs typeface="Arial" charset="0"/>
                <a:sym typeface="Calibri" pitchFamily="34" charset="0"/>
              </a:rPr>
              <a:t>It funds private sector skills training providers to setup centers in various high labor demand sectors. </a:t>
            </a:r>
          </a:p>
          <a:p>
            <a:pPr marL="457200" indent="-457200" algn="just">
              <a:buClr>
                <a:srgbClr val="002060"/>
              </a:buClr>
              <a:buSzPct val="125000"/>
              <a:buFont typeface="Wingdings" pitchFamily="2" charset="2"/>
              <a:buChar char="Ø"/>
            </a:pPr>
            <a:endParaRPr lang="en-US" altLang="en-US" sz="2800">
              <a:solidFill>
                <a:srgbClr val="002060"/>
              </a:solidFill>
              <a:ea typeface="Calibri" pitchFamily="34" charset="0"/>
              <a:cs typeface="Arial" charset="0"/>
              <a:sym typeface="Calibri" pitchFamily="34" charset="0"/>
            </a:endParaRPr>
          </a:p>
          <a:p>
            <a:pPr marL="457200" indent="-457200" algn="just">
              <a:buClr>
                <a:srgbClr val="002060"/>
              </a:buClr>
              <a:buSzPct val="125000"/>
              <a:buFont typeface="Wingdings" pitchFamily="2" charset="2"/>
              <a:buChar char="Ø"/>
            </a:pPr>
            <a:r>
              <a:rPr lang="en-US" sz="2800">
                <a:solidFill>
                  <a:srgbClr val="002060"/>
                </a:solidFill>
                <a:ea typeface="Calibri" pitchFamily="34" charset="0"/>
                <a:cs typeface="Arial" charset="0"/>
                <a:sym typeface="Calibri" pitchFamily="34" charset="0"/>
              </a:rPr>
              <a:t>The training centers of investee companies envisaged is 14000 and the average number of students per center per year is approximately 4153</a:t>
            </a:r>
            <a:endParaRPr lang="en-US" altLang="en-US" sz="2800">
              <a:solidFill>
                <a:srgbClr val="002060"/>
              </a:solidFill>
              <a:ea typeface="Calibri" pitchFamily="34" charset="0"/>
              <a:cs typeface="Arial" charset="0"/>
              <a:sym typeface="Calibri" pitchFamily="34" charset="0"/>
            </a:endParaRPr>
          </a:p>
          <a:p>
            <a:pPr marL="457200" indent="-457200" algn="just"/>
            <a:endParaRPr lang="en-US" altLang="en-US" sz="3200">
              <a:solidFill>
                <a:srgbClr val="002060"/>
              </a:solidFill>
              <a:latin typeface="Calibri" pitchFamily="34" charset="0"/>
              <a:ea typeface="Calibri" pitchFamily="34" charset="0"/>
              <a:cs typeface="Arial" charset="0"/>
              <a:sym typeface="Calibri" pitchFamily="34" charset="0"/>
            </a:endParaRPr>
          </a:p>
        </p:txBody>
      </p:sp>
      <p:pic>
        <p:nvPicPr>
          <p:cNvPr id="405510" name="Picture 7" descr="EMBLEM.jpg"/>
          <p:cNvPicPr>
            <a:picLocks noChangeAspect="1"/>
          </p:cNvPicPr>
          <p:nvPr/>
        </p:nvPicPr>
        <p:blipFill>
          <a:blip r:embed="rId2"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3"/>
          <p:cNvSpPr>
            <a:spLocks noChangeArrowheads="1"/>
          </p:cNvSpPr>
          <p:nvPr/>
        </p:nvSpPr>
        <p:spPr bwMode="auto">
          <a:xfrm>
            <a:off x="4520247" y="11430"/>
            <a:ext cx="4732338" cy="657225"/>
          </a:xfrm>
          <a:prstGeom prst="rect">
            <a:avLst/>
          </a:prstGeom>
          <a:noFill/>
          <a:ln w="9525">
            <a:noFill/>
            <a:miter lim="800000"/>
            <a:headEnd/>
            <a:tailEnd/>
          </a:ln>
        </p:spPr>
        <p:txBody>
          <a:bodyPr lIns="0" tIns="0" rIns="0" bIns="0" anchor="b"/>
          <a:lstStyle/>
          <a:p>
            <a:pPr>
              <a:buSzPct val="100000"/>
            </a:pPr>
            <a:r>
              <a:rPr lang="en-US" sz="3200" b="1" dirty="0">
                <a:solidFill>
                  <a:srgbClr val="FF0000"/>
                </a:solidFill>
                <a:ea typeface="MS PGothic" pitchFamily="34" charset="-128"/>
                <a:sym typeface="Arial" charset="0"/>
              </a:rPr>
              <a:t>Industry Associations</a:t>
            </a:r>
          </a:p>
        </p:txBody>
      </p:sp>
      <p:pic>
        <p:nvPicPr>
          <p:cNvPr id="406531" name="Picture 2" descr="body.JPG"/>
          <p:cNvPicPr>
            <a:picLocks noChangeAspect="1" noChangeArrowheads="1"/>
          </p:cNvPicPr>
          <p:nvPr/>
        </p:nvPicPr>
        <p:blipFill>
          <a:blip r:embed="rId2" cstate="print"/>
          <a:srcRect/>
          <a:stretch>
            <a:fillRect/>
          </a:stretch>
        </p:blipFill>
        <p:spPr bwMode="auto">
          <a:xfrm>
            <a:off x="0" y="2314575"/>
            <a:ext cx="9147175" cy="4572000"/>
          </a:xfrm>
          <a:prstGeom prst="rect">
            <a:avLst/>
          </a:prstGeom>
          <a:noFill/>
          <a:ln w="9525">
            <a:noFill/>
            <a:miter lim="800000"/>
            <a:headEnd/>
            <a:tailEnd/>
          </a:ln>
        </p:spPr>
      </p:pic>
      <p:sp>
        <p:nvSpPr>
          <p:cNvPr id="406532" name="Rectangle 3"/>
          <p:cNvSpPr>
            <a:spLocks noChangeArrowheads="1"/>
          </p:cNvSpPr>
          <p:nvPr/>
        </p:nvSpPr>
        <p:spPr bwMode="auto">
          <a:xfrm>
            <a:off x="1438254" y="1638288"/>
            <a:ext cx="1858010" cy="574993"/>
          </a:xfrm>
          <a:prstGeom prst="rect">
            <a:avLst/>
          </a:prstGeom>
          <a:noFill/>
          <a:ln w="9525">
            <a:noFill/>
            <a:miter lim="800000"/>
            <a:headEnd/>
            <a:tailEnd/>
          </a:ln>
        </p:spPr>
        <p:txBody>
          <a:bodyPr lIns="0" tIns="0" rIns="0" bIns="0" anchor="b"/>
          <a:lstStyle/>
          <a:p>
            <a:pPr marL="341313" indent="-230188">
              <a:lnSpc>
                <a:spcPct val="150000"/>
              </a:lnSpc>
              <a:buFont typeface="Arial" charset="0"/>
              <a:buChar char="•"/>
            </a:pPr>
            <a:endParaRPr lang="en-US" altLang="en-US" sz="1600" b="1" dirty="0">
              <a:solidFill>
                <a:srgbClr val="7F7F7F"/>
              </a:solidFill>
              <a:ea typeface="MS PGothic" pitchFamily="34" charset="-128"/>
              <a:sym typeface="Arial" charset="0"/>
            </a:endParaRPr>
          </a:p>
          <a:p>
            <a:pPr marL="341313" indent="-230188">
              <a:lnSpc>
                <a:spcPct val="150000"/>
              </a:lnSpc>
              <a:buFont typeface="Arial" charset="0"/>
              <a:buChar char="•"/>
            </a:pPr>
            <a:endParaRPr lang="en-US" altLang="en-US" sz="1600" b="1" dirty="0">
              <a:solidFill>
                <a:srgbClr val="7F7F7F"/>
              </a:solidFill>
              <a:ea typeface="MS PGothic" pitchFamily="34" charset="-128"/>
              <a:sym typeface="Arial" charset="0"/>
            </a:endParaRPr>
          </a:p>
          <a:p>
            <a:pPr marL="341313" indent="-230188">
              <a:lnSpc>
                <a:spcPct val="150000"/>
              </a:lnSpc>
              <a:buSzPct val="125000"/>
              <a:buFont typeface="Wingdings" pitchFamily="2" charset="2"/>
              <a:buChar char="Ø"/>
            </a:pPr>
            <a:r>
              <a:rPr lang="en-US" sz="2800" b="1" dirty="0" smtClean="0">
                <a:solidFill>
                  <a:srgbClr val="003366"/>
                </a:solidFill>
                <a:ea typeface="MS PGothic" pitchFamily="34" charset="-128"/>
                <a:sym typeface="Arial" charset="0"/>
              </a:rPr>
              <a:t>FICCI</a:t>
            </a:r>
            <a:endParaRPr lang="en-US" altLang="en-US" sz="2800" dirty="0">
              <a:solidFill>
                <a:srgbClr val="003366"/>
              </a:solidFill>
              <a:ea typeface="MS PGothic" pitchFamily="34" charset="-128"/>
            </a:endParaRPr>
          </a:p>
        </p:txBody>
      </p:sp>
      <p:pic>
        <p:nvPicPr>
          <p:cNvPr id="406533" name="Picture 5"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
        <p:nvSpPr>
          <p:cNvPr id="6" name="Rectangle 3"/>
          <p:cNvSpPr>
            <a:spLocks noChangeArrowheads="1"/>
          </p:cNvSpPr>
          <p:nvPr/>
        </p:nvSpPr>
        <p:spPr bwMode="auto">
          <a:xfrm>
            <a:off x="4497387" y="1489062"/>
            <a:ext cx="1223010" cy="680085"/>
          </a:xfrm>
          <a:prstGeom prst="rect">
            <a:avLst/>
          </a:prstGeom>
          <a:noFill/>
          <a:ln w="9525">
            <a:noFill/>
            <a:miter lim="800000"/>
            <a:headEnd/>
            <a:tailEnd/>
          </a:ln>
        </p:spPr>
        <p:txBody>
          <a:bodyPr lIns="0" tIns="0" rIns="0" bIns="0" anchor="b"/>
          <a:lstStyle/>
          <a:p>
            <a:pPr marL="341313" indent="-230188">
              <a:lnSpc>
                <a:spcPct val="150000"/>
              </a:lnSpc>
              <a:buFont typeface="Arial" charset="0"/>
              <a:buChar char="•"/>
            </a:pPr>
            <a:endParaRPr lang="en-US" altLang="en-US" sz="1600" b="1" dirty="0">
              <a:solidFill>
                <a:srgbClr val="7F7F7F"/>
              </a:solidFill>
              <a:ea typeface="MS PGothic" pitchFamily="34" charset="-128"/>
              <a:sym typeface="Arial" charset="0"/>
            </a:endParaRPr>
          </a:p>
          <a:p>
            <a:pPr marL="341313" indent="-230188">
              <a:lnSpc>
                <a:spcPct val="150000"/>
              </a:lnSpc>
              <a:buFont typeface="Arial" charset="0"/>
              <a:buChar char="•"/>
            </a:pPr>
            <a:endParaRPr lang="en-US" altLang="en-US" sz="1600" b="1" dirty="0">
              <a:solidFill>
                <a:srgbClr val="7F7F7F"/>
              </a:solidFill>
              <a:ea typeface="MS PGothic" pitchFamily="34" charset="-128"/>
              <a:sym typeface="Arial" charset="0"/>
            </a:endParaRPr>
          </a:p>
          <a:p>
            <a:pPr marL="341313" indent="-230188">
              <a:lnSpc>
                <a:spcPct val="150000"/>
              </a:lnSpc>
              <a:buSzPct val="125000"/>
              <a:buFont typeface="Wingdings" pitchFamily="2" charset="2"/>
              <a:buChar char="Ø"/>
            </a:pPr>
            <a:r>
              <a:rPr lang="en-US" sz="2800" b="1" dirty="0" smtClean="0">
                <a:solidFill>
                  <a:srgbClr val="003366"/>
                </a:solidFill>
                <a:ea typeface="MS PGothic" pitchFamily="34" charset="-128"/>
                <a:sym typeface="Arial" charset="0"/>
              </a:rPr>
              <a:t>CII</a:t>
            </a:r>
            <a:endParaRPr lang="en-US" altLang="en-US" sz="2800" b="1" dirty="0">
              <a:solidFill>
                <a:srgbClr val="003366"/>
              </a:solidFill>
              <a:ea typeface="MS PGothic" pitchFamily="34" charset="-128"/>
              <a:sym typeface="Arial" charset="0"/>
            </a:endParaRPr>
          </a:p>
        </p:txBody>
      </p:sp>
      <p:sp>
        <p:nvSpPr>
          <p:cNvPr id="7" name="Rectangle 3"/>
          <p:cNvSpPr>
            <a:spLocks noChangeArrowheads="1"/>
          </p:cNvSpPr>
          <p:nvPr/>
        </p:nvSpPr>
        <p:spPr bwMode="auto">
          <a:xfrm>
            <a:off x="6437325" y="1563675"/>
            <a:ext cx="3011805" cy="648653"/>
          </a:xfrm>
          <a:prstGeom prst="rect">
            <a:avLst/>
          </a:prstGeom>
          <a:noFill/>
          <a:ln w="9525">
            <a:noFill/>
            <a:miter lim="800000"/>
            <a:headEnd/>
            <a:tailEnd/>
          </a:ln>
        </p:spPr>
        <p:txBody>
          <a:bodyPr lIns="0" tIns="0" rIns="0" bIns="0" anchor="b"/>
          <a:lstStyle/>
          <a:p>
            <a:pPr marL="341313" indent="-230188">
              <a:lnSpc>
                <a:spcPct val="150000"/>
              </a:lnSpc>
              <a:buSzPct val="125000"/>
              <a:buFont typeface="Wingdings" pitchFamily="2" charset="2"/>
              <a:buChar char="Ø"/>
            </a:pPr>
            <a:r>
              <a:rPr lang="en-US" sz="2800" b="1" dirty="0" smtClean="0">
                <a:solidFill>
                  <a:srgbClr val="003366"/>
                </a:solidFill>
                <a:ea typeface="MS PGothic" pitchFamily="34" charset="-128"/>
                <a:sym typeface="Arial" charset="0"/>
              </a:rPr>
              <a:t>ASSOCHAM</a:t>
            </a:r>
            <a:endParaRPr lang="en-US" altLang="en-US" sz="2800" dirty="0">
              <a:solidFill>
                <a:srgbClr val="003366"/>
              </a:solidFill>
              <a:ea typeface="MS PGothic" pitchFamily="34" charset="-128"/>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Date Placeholder 4"/>
          <p:cNvSpPr>
            <a:spLocks noGrp="1"/>
          </p:cNvSpPr>
          <p:nvPr>
            <p:ph type="dt" sz="quarter" idx="10"/>
          </p:nvPr>
        </p:nvSpPr>
        <p:spPr>
          <a:noFill/>
        </p:spPr>
        <p:txBody>
          <a:bodyPr/>
          <a:lstStyle/>
          <a:p>
            <a:pPr>
              <a:buFont typeface="Arial" charset="0"/>
              <a:buNone/>
            </a:pPr>
            <a:fld id="{CAC11B5D-3A47-44C5-AF6C-8E0C20465A60}"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407555" name="Footer Placeholder 5"/>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pic>
        <p:nvPicPr>
          <p:cNvPr id="407556" name="Picture 2"/>
          <p:cNvPicPr>
            <a:picLocks noGrp="1" noChangeAspect="1" noChangeArrowheads="1"/>
          </p:cNvPicPr>
          <p:nvPr>
            <p:ph sz="half" idx="1"/>
          </p:nvPr>
        </p:nvPicPr>
        <p:blipFill>
          <a:blip r:embed="rId2" cstate="print"/>
          <a:srcRect/>
          <a:stretch>
            <a:fillRect/>
          </a:stretch>
        </p:blipFill>
        <p:spPr>
          <a:xfrm>
            <a:off x="39688" y="1712913"/>
            <a:ext cx="9064625" cy="5145087"/>
          </a:xfrm>
        </p:spPr>
      </p:pic>
      <p:pic>
        <p:nvPicPr>
          <p:cNvPr id="407558" name="Picture 7"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
        <p:nvSpPr>
          <p:cNvPr id="8" name="Rectangle 3"/>
          <p:cNvSpPr>
            <a:spLocks noChangeArrowheads="1"/>
          </p:cNvSpPr>
          <p:nvPr/>
        </p:nvSpPr>
        <p:spPr bwMode="auto">
          <a:xfrm>
            <a:off x="3160395" y="11430"/>
            <a:ext cx="6092190" cy="657225"/>
          </a:xfrm>
          <a:prstGeom prst="rect">
            <a:avLst/>
          </a:prstGeom>
          <a:noFill/>
          <a:ln w="9525">
            <a:noFill/>
            <a:miter lim="800000"/>
            <a:headEnd/>
            <a:tailEnd/>
          </a:ln>
        </p:spPr>
        <p:txBody>
          <a:bodyPr lIns="0" tIns="0" rIns="0" bIns="0" anchor="b"/>
          <a:lstStyle/>
          <a:p>
            <a:pPr>
              <a:buSzPct val="100000"/>
            </a:pPr>
            <a:r>
              <a:rPr lang="en-US" sz="3200" b="1" dirty="0">
                <a:solidFill>
                  <a:srgbClr val="FF0000"/>
                </a:solidFill>
                <a:ea typeface="MS PGothic" pitchFamily="34" charset="-128"/>
                <a:sym typeface="Arial" charset="0"/>
              </a:rPr>
              <a:t>Industry </a:t>
            </a:r>
            <a:r>
              <a:rPr lang="en-US" sz="3200" b="1" dirty="0" smtClean="0">
                <a:solidFill>
                  <a:srgbClr val="FF0000"/>
                </a:solidFill>
                <a:ea typeface="MS PGothic" pitchFamily="34" charset="-128"/>
                <a:sym typeface="Arial" charset="0"/>
              </a:rPr>
              <a:t>Associations (contd.)</a:t>
            </a:r>
            <a:endParaRPr lang="en-US" sz="3200" b="1" dirty="0">
              <a:solidFill>
                <a:srgbClr val="FF0000"/>
              </a:solidFill>
              <a:ea typeface="MS PGothic" pitchFamily="34" charset="-128"/>
              <a:sym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Date Placeholder 3"/>
          <p:cNvSpPr>
            <a:spLocks noGrp="1"/>
          </p:cNvSpPr>
          <p:nvPr>
            <p:ph type="dt" sz="quarter" idx="10"/>
          </p:nvPr>
        </p:nvSpPr>
        <p:spPr>
          <a:noFill/>
        </p:spPr>
        <p:txBody>
          <a:bodyPr/>
          <a:lstStyle/>
          <a:p>
            <a:pPr>
              <a:buFont typeface="Arial" charset="0"/>
              <a:buNone/>
            </a:pPr>
            <a:fld id="{64855CE0-CC45-433A-B0D4-95B3699C1EE6}"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408579"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sp>
        <p:nvSpPr>
          <p:cNvPr id="408580" name="Title 1"/>
          <p:cNvSpPr>
            <a:spLocks noGrp="1" noChangeArrowheads="1"/>
          </p:cNvSpPr>
          <p:nvPr>
            <p:ph type="title" idx="4294967295"/>
          </p:nvPr>
        </p:nvSpPr>
        <p:spPr>
          <a:xfrm>
            <a:off x="2333625" y="0"/>
            <a:ext cx="6810375" cy="1143000"/>
          </a:xfrm>
        </p:spPr>
        <p:txBody>
          <a:bodyPr/>
          <a:lstStyle/>
          <a:p>
            <a:pPr marL="0" indent="0" algn="r" eaLnBrk="1" hangingPunct="1"/>
            <a:r>
              <a:rPr lang="en-US" altLang="zh-CN" sz="3200" b="1" dirty="0" smtClean="0">
                <a:solidFill>
                  <a:srgbClr val="FF0000"/>
                </a:solidFill>
                <a:latin typeface="Arial" charset="0"/>
                <a:ea typeface="MS PGothic" pitchFamily="34" charset="-128"/>
                <a:sym typeface="Arial" charset="0"/>
              </a:rPr>
              <a:t> Technical and Vocational Education System in India</a:t>
            </a:r>
          </a:p>
        </p:txBody>
      </p:sp>
      <p:sp>
        <p:nvSpPr>
          <p:cNvPr id="408581" name="Content Placeholder 2"/>
          <p:cNvSpPr>
            <a:spLocks noGrp="1" noChangeArrowheads="1"/>
          </p:cNvSpPr>
          <p:nvPr>
            <p:ph idx="1"/>
          </p:nvPr>
        </p:nvSpPr>
        <p:spPr>
          <a:xfrm>
            <a:off x="457200" y="1787525"/>
            <a:ext cx="8229600" cy="4338638"/>
          </a:xfrm>
        </p:spPr>
        <p:txBody>
          <a:bodyPr/>
          <a:lstStyle/>
          <a:p>
            <a:pPr algn="l" eaLnBrk="1" hangingPunct="1"/>
            <a:endParaRPr lang="en-US" altLang="zh-CN" dirty="0" smtClean="0"/>
          </a:p>
          <a:p>
            <a:pPr eaLnBrk="1" hangingPunct="1"/>
            <a:r>
              <a:rPr lang="en-US" altLang="zh-CN" sz="2800" b="1" u="sng" dirty="0" smtClean="0">
                <a:solidFill>
                  <a:srgbClr val="002060"/>
                </a:solidFill>
                <a:latin typeface="Arial" charset="0"/>
                <a:cs typeface="Arial" charset="0"/>
              </a:rPr>
              <a:t>Ministry of Human Resource Development </a:t>
            </a:r>
          </a:p>
          <a:p>
            <a:pPr eaLnBrk="1" hangingPunct="1"/>
            <a:endParaRPr lang="en-US" altLang="zh-CN" sz="2800" b="1" u="sng" dirty="0" smtClean="0">
              <a:solidFill>
                <a:srgbClr val="002060"/>
              </a:solidFill>
              <a:latin typeface="Arial" charset="0"/>
              <a:cs typeface="Arial" charset="0"/>
            </a:endParaRPr>
          </a:p>
          <a:p>
            <a:pPr algn="just" eaLnBrk="1" hangingPunct="1">
              <a:buSzPct val="125000"/>
              <a:buFont typeface="Wingdings" pitchFamily="2" charset="2"/>
              <a:buChar char="Ø"/>
            </a:pPr>
            <a:r>
              <a:rPr lang="en-US" altLang="zh-CN" sz="2800" dirty="0" smtClean="0">
                <a:solidFill>
                  <a:srgbClr val="003366"/>
                </a:solidFill>
                <a:latin typeface="Arial" charset="0"/>
                <a:cs typeface="Arial" charset="0"/>
              </a:rPr>
              <a:t>Department of School Education and Literacy (for TVET </a:t>
            </a:r>
            <a:r>
              <a:rPr lang="en-US" altLang="zh-CN" sz="2800" dirty="0" err="1" smtClean="0">
                <a:solidFill>
                  <a:srgbClr val="003366"/>
                </a:solidFill>
                <a:latin typeface="Arial" charset="0"/>
                <a:cs typeface="Arial" charset="0"/>
              </a:rPr>
              <a:t>programmes</a:t>
            </a:r>
            <a:r>
              <a:rPr lang="en-US" altLang="zh-CN" sz="2800" dirty="0" smtClean="0">
                <a:solidFill>
                  <a:srgbClr val="003366"/>
                </a:solidFill>
                <a:latin typeface="Arial" charset="0"/>
                <a:cs typeface="Arial" charset="0"/>
              </a:rPr>
              <a:t> in senior secondary schools) </a:t>
            </a:r>
          </a:p>
          <a:p>
            <a:pPr algn="just" eaLnBrk="1" hangingPunct="1">
              <a:buSzPct val="125000"/>
            </a:pPr>
            <a:endParaRPr lang="en-US" altLang="zh-CN" sz="2800" dirty="0" smtClean="0">
              <a:solidFill>
                <a:srgbClr val="003366"/>
              </a:solidFill>
              <a:latin typeface="Arial" charset="0"/>
              <a:cs typeface="Arial" charset="0"/>
            </a:endParaRPr>
          </a:p>
          <a:p>
            <a:pPr algn="just" eaLnBrk="1" hangingPunct="1">
              <a:buSzPct val="125000"/>
              <a:buFont typeface="Wingdings" pitchFamily="2" charset="2"/>
              <a:buChar char="Ø"/>
            </a:pPr>
            <a:r>
              <a:rPr lang="en-US" altLang="zh-CN" sz="2800" dirty="0" smtClean="0">
                <a:solidFill>
                  <a:srgbClr val="003366"/>
                </a:solidFill>
                <a:latin typeface="Arial" charset="0"/>
                <a:cs typeface="Arial" charset="0"/>
              </a:rPr>
              <a:t>Department of Higher Education (for Technical Education) </a:t>
            </a:r>
          </a:p>
        </p:txBody>
      </p:sp>
      <p:pic>
        <p:nvPicPr>
          <p:cNvPr id="408582" name="Picture 6" descr="EMBLEM.jpg"/>
          <p:cNvPicPr>
            <a:picLocks noChangeAspect="1"/>
          </p:cNvPicPr>
          <p:nvPr/>
        </p:nvPicPr>
        <p:blipFill>
          <a:blip r:embed="rId2"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2" name="Picture 2" descr="http://aceonlineschools.com/wp-content/uploads/2009/05/international.jpg"/>
          <p:cNvPicPr>
            <a:picLocks noChangeAspect="1" noChangeArrowheads="1"/>
          </p:cNvPicPr>
          <p:nvPr/>
        </p:nvPicPr>
        <p:blipFill>
          <a:blip r:embed="rId2" cstate="print"/>
          <a:srcRect l="6938" t="22815" r="5312" b="16449"/>
          <a:stretch>
            <a:fillRect/>
          </a:stretch>
        </p:blipFill>
        <p:spPr bwMode="auto">
          <a:xfrm>
            <a:off x="0" y="2463165"/>
            <a:ext cx="9103995" cy="4383405"/>
          </a:xfrm>
          <a:prstGeom prst="rect">
            <a:avLst/>
          </a:prstGeom>
          <a:noFill/>
          <a:ln w="9525">
            <a:noFill/>
            <a:miter lim="800000"/>
            <a:headEnd/>
            <a:tailEnd/>
          </a:ln>
        </p:spPr>
      </p:pic>
      <p:sp>
        <p:nvSpPr>
          <p:cNvPr id="409603" name="Rectangle 3"/>
          <p:cNvSpPr>
            <a:spLocks noChangeArrowheads="1"/>
          </p:cNvSpPr>
          <p:nvPr/>
        </p:nvSpPr>
        <p:spPr bwMode="auto">
          <a:xfrm>
            <a:off x="1600200" y="85725"/>
            <a:ext cx="7107238" cy="1244600"/>
          </a:xfrm>
          <a:prstGeom prst="rect">
            <a:avLst/>
          </a:prstGeom>
          <a:noFill/>
          <a:ln w="9525">
            <a:noFill/>
            <a:miter lim="800000"/>
            <a:headEnd/>
            <a:tailEnd/>
          </a:ln>
        </p:spPr>
        <p:txBody>
          <a:bodyPr lIns="0" tIns="0" rIns="0" bIns="0" anchor="b"/>
          <a:lstStyle/>
          <a:p>
            <a:pPr>
              <a:buSzPct val="100000"/>
              <a:buFont typeface="Arial" charset="0"/>
              <a:buBlip>
                <a:blip r:embed="rId3"/>
              </a:buBlip>
            </a:pPr>
            <a:endParaRPr lang="en-US" sz="4000" b="1">
              <a:solidFill>
                <a:srgbClr val="FF0000"/>
              </a:solidFill>
              <a:ea typeface="MS PGothic" pitchFamily="34" charset="-128"/>
              <a:sym typeface="Arial" charset="0"/>
            </a:endParaRPr>
          </a:p>
        </p:txBody>
      </p:sp>
      <p:sp>
        <p:nvSpPr>
          <p:cNvPr id="409604" name="Rectangle 4"/>
          <p:cNvSpPr>
            <a:spLocks noChangeArrowheads="1"/>
          </p:cNvSpPr>
          <p:nvPr/>
        </p:nvSpPr>
        <p:spPr bwMode="auto">
          <a:xfrm>
            <a:off x="2482836" y="1862127"/>
            <a:ext cx="3754755" cy="557213"/>
          </a:xfrm>
          <a:prstGeom prst="rect">
            <a:avLst/>
          </a:prstGeom>
          <a:noFill/>
          <a:ln w="9525">
            <a:noFill/>
            <a:miter lim="800000"/>
            <a:headEnd/>
            <a:tailEnd/>
          </a:ln>
        </p:spPr>
        <p:txBody>
          <a:bodyPr lIns="0" tIns="0" rIns="0" bIns="0" anchor="b"/>
          <a:lstStyle/>
          <a:p>
            <a:pPr marL="341313" indent="-230188">
              <a:lnSpc>
                <a:spcPct val="150000"/>
              </a:lnSpc>
              <a:buClr>
                <a:srgbClr val="000066"/>
              </a:buClr>
              <a:buSzPct val="125000"/>
              <a:buFont typeface="Wingdings" pitchFamily="2" charset="2"/>
              <a:buChar char="Ø"/>
            </a:pPr>
            <a:r>
              <a:rPr lang="en-US" sz="3200" b="1" dirty="0" smtClean="0">
                <a:solidFill>
                  <a:srgbClr val="003366"/>
                </a:solidFill>
                <a:ea typeface="MS PGothic" pitchFamily="34" charset="-128"/>
                <a:sym typeface="Arial" charset="0"/>
              </a:rPr>
              <a:t>European Union</a:t>
            </a:r>
            <a:endParaRPr lang="en-US" altLang="en-US" sz="3200" dirty="0">
              <a:solidFill>
                <a:srgbClr val="003366"/>
              </a:solidFill>
              <a:ea typeface="MS PGothic" pitchFamily="34" charset="-128"/>
            </a:endParaRPr>
          </a:p>
        </p:txBody>
      </p:sp>
      <p:pic>
        <p:nvPicPr>
          <p:cNvPr id="409605" name="Picture 5" descr="EMBLEM.jpg"/>
          <p:cNvPicPr>
            <a:picLocks noChangeAspect="1"/>
          </p:cNvPicPr>
          <p:nvPr/>
        </p:nvPicPr>
        <p:blipFill>
          <a:blip r:embed="rId4" cstate="print"/>
          <a:srcRect/>
          <a:stretch>
            <a:fillRect/>
          </a:stretch>
        </p:blipFill>
        <p:spPr bwMode="auto">
          <a:xfrm>
            <a:off x="0" y="0"/>
            <a:ext cx="1333500" cy="1722438"/>
          </a:xfrm>
          <a:prstGeom prst="rect">
            <a:avLst/>
          </a:prstGeom>
          <a:noFill/>
          <a:ln w="9525">
            <a:noFill/>
            <a:miter lim="800000"/>
            <a:headEnd/>
            <a:tailEnd/>
          </a:ln>
        </p:spPr>
      </p:pic>
      <p:sp>
        <p:nvSpPr>
          <p:cNvPr id="6" name="Title 1"/>
          <p:cNvSpPr txBox="1">
            <a:spLocks noChangeArrowheads="1"/>
          </p:cNvSpPr>
          <p:nvPr/>
        </p:nvSpPr>
        <p:spPr>
          <a:xfrm>
            <a:off x="2333625" y="0"/>
            <a:ext cx="6810375" cy="11430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rgbClr val="FF0000"/>
                </a:solidFill>
                <a:effectLst/>
                <a:uLnTx/>
                <a:uFillTx/>
                <a:latin typeface="Arial" charset="0"/>
                <a:ea typeface="MS PGothic" pitchFamily="34" charset="-128"/>
                <a:cs typeface="+mj-cs"/>
                <a:sym typeface="Arial" charset="0"/>
              </a:rPr>
              <a:t>International Bodies</a:t>
            </a:r>
          </a:p>
        </p:txBody>
      </p:sp>
      <p:sp>
        <p:nvSpPr>
          <p:cNvPr id="7" name="Rectangle 4"/>
          <p:cNvSpPr>
            <a:spLocks noChangeArrowheads="1"/>
          </p:cNvSpPr>
          <p:nvPr/>
        </p:nvSpPr>
        <p:spPr bwMode="auto">
          <a:xfrm>
            <a:off x="2557449" y="519093"/>
            <a:ext cx="1560195" cy="557213"/>
          </a:xfrm>
          <a:prstGeom prst="rect">
            <a:avLst/>
          </a:prstGeom>
          <a:noFill/>
          <a:ln w="9525">
            <a:noFill/>
            <a:miter lim="800000"/>
            <a:headEnd/>
            <a:tailEnd/>
          </a:ln>
        </p:spPr>
        <p:txBody>
          <a:bodyPr lIns="0" tIns="0" rIns="0" bIns="0" anchor="b"/>
          <a:lstStyle/>
          <a:p>
            <a:pPr marL="341313" indent="-230188">
              <a:lnSpc>
                <a:spcPct val="150000"/>
              </a:lnSpc>
              <a:buClr>
                <a:srgbClr val="000066"/>
              </a:buClr>
              <a:buSzPct val="125000"/>
              <a:buFont typeface="Wingdings" pitchFamily="2" charset="2"/>
              <a:buChar char="Ø"/>
            </a:pPr>
            <a:r>
              <a:rPr lang="en-US" sz="3200" b="1" dirty="0" smtClean="0">
                <a:solidFill>
                  <a:srgbClr val="003366"/>
                </a:solidFill>
                <a:ea typeface="MS PGothic" pitchFamily="34" charset="-128"/>
                <a:sym typeface="Arial" charset="0"/>
              </a:rPr>
              <a:t> ILO</a:t>
            </a:r>
            <a:endParaRPr lang="en-US" altLang="en-US" sz="3200" dirty="0">
              <a:solidFill>
                <a:srgbClr val="003366"/>
              </a:solidFill>
              <a:ea typeface="MS PGothic" pitchFamily="34" charset="-128"/>
            </a:endParaRPr>
          </a:p>
        </p:txBody>
      </p:sp>
      <p:sp>
        <p:nvSpPr>
          <p:cNvPr id="8" name="Rectangle 4"/>
          <p:cNvSpPr>
            <a:spLocks noChangeArrowheads="1"/>
          </p:cNvSpPr>
          <p:nvPr/>
        </p:nvSpPr>
        <p:spPr bwMode="auto">
          <a:xfrm>
            <a:off x="2482836" y="1190610"/>
            <a:ext cx="2788920" cy="557213"/>
          </a:xfrm>
          <a:prstGeom prst="rect">
            <a:avLst/>
          </a:prstGeom>
          <a:noFill/>
          <a:ln w="9525">
            <a:noFill/>
            <a:miter lim="800000"/>
            <a:headEnd/>
            <a:tailEnd/>
          </a:ln>
        </p:spPr>
        <p:txBody>
          <a:bodyPr lIns="0" tIns="0" rIns="0" bIns="0" anchor="b"/>
          <a:lstStyle/>
          <a:p>
            <a:pPr marL="341313" indent="-230188">
              <a:lnSpc>
                <a:spcPct val="150000"/>
              </a:lnSpc>
              <a:buClr>
                <a:srgbClr val="000066"/>
              </a:buClr>
              <a:buSzPct val="125000"/>
              <a:buFont typeface="Wingdings" pitchFamily="2" charset="2"/>
              <a:buChar char="Ø"/>
            </a:pPr>
            <a:r>
              <a:rPr lang="en-US" sz="3200" b="1" dirty="0" smtClean="0">
                <a:solidFill>
                  <a:srgbClr val="003366"/>
                </a:solidFill>
                <a:ea typeface="MS PGothic" pitchFamily="34" charset="-128"/>
                <a:sym typeface="Arial" charset="0"/>
              </a:rPr>
              <a:t>World </a:t>
            </a:r>
            <a:r>
              <a:rPr lang="en-US" sz="3200" b="1" dirty="0">
                <a:solidFill>
                  <a:srgbClr val="003366"/>
                </a:solidFill>
                <a:ea typeface="MS PGothic" pitchFamily="34" charset="-128"/>
                <a:sym typeface="Arial" charset="0"/>
              </a:rPr>
              <a:t>Bank</a:t>
            </a:r>
            <a:endParaRPr lang="en-US" altLang="en-US" sz="3200" dirty="0">
              <a:solidFill>
                <a:srgbClr val="003366"/>
              </a:solidFill>
              <a:ea typeface="MS PGothic" pitchFamily="34" charset="-128"/>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19"/>
          <p:cNvSpPr>
            <a:spLocks noChangeArrowheads="1"/>
          </p:cNvSpPr>
          <p:nvPr/>
        </p:nvSpPr>
        <p:spPr bwMode="auto">
          <a:xfrm>
            <a:off x="8151813" y="6391275"/>
            <a:ext cx="915987" cy="365125"/>
          </a:xfrm>
          <a:prstGeom prst="rect">
            <a:avLst/>
          </a:prstGeom>
          <a:noFill/>
          <a:ln w="9525">
            <a:noFill/>
            <a:miter lim="800000"/>
            <a:headEnd/>
            <a:tailEnd/>
          </a:ln>
        </p:spPr>
        <p:txBody>
          <a:bodyPr/>
          <a:lstStyle/>
          <a:p>
            <a:pPr eaLnBrk="0" hangingPunct="0"/>
            <a:r>
              <a:rPr lang="en-US" altLang="zh-CN" sz="900">
                <a:solidFill>
                  <a:srgbClr val="003366"/>
                </a:solidFill>
                <a:latin typeface="Trebuchet MS" pitchFamily="34" charset="0"/>
                <a:ea typeface="MS PGothic" pitchFamily="34" charset="-128"/>
                <a:sym typeface="Arial Unicode MS" pitchFamily="34" charset="-128"/>
              </a:rPr>
              <a:t>*</a:t>
            </a:r>
          </a:p>
        </p:txBody>
      </p:sp>
      <p:sp>
        <p:nvSpPr>
          <p:cNvPr id="410627" name="Rectangle 5"/>
          <p:cNvSpPr>
            <a:spLocks noChangeArrowheads="1"/>
          </p:cNvSpPr>
          <p:nvPr/>
        </p:nvSpPr>
        <p:spPr bwMode="auto">
          <a:xfrm>
            <a:off x="0" y="6705600"/>
            <a:ext cx="9144000" cy="152400"/>
          </a:xfrm>
          <a:prstGeom prst="rect">
            <a:avLst/>
          </a:prstGeom>
          <a:solidFill>
            <a:srgbClr val="666699"/>
          </a:solidFill>
          <a:ln w="42500">
            <a:solidFill>
              <a:srgbClr val="666699"/>
            </a:solidFill>
            <a:miter lim="800000"/>
            <a:headEnd/>
            <a:tailEnd/>
          </a:ln>
        </p:spPr>
        <p:txBody>
          <a:bodyPr anchor="ctr"/>
          <a:lstStyle/>
          <a:p>
            <a:endParaRPr lang="en-US">
              <a:solidFill>
                <a:srgbClr val="FFFFFF"/>
              </a:solidFill>
              <a:latin typeface="Calibri" pitchFamily="34" charset="0"/>
              <a:sym typeface="Calibri" pitchFamily="34" charset="0"/>
            </a:endParaRPr>
          </a:p>
        </p:txBody>
      </p:sp>
      <p:sp>
        <p:nvSpPr>
          <p:cNvPr id="410628" name="Rectangle 14"/>
          <p:cNvSpPr>
            <a:spLocks noChangeArrowheads="1"/>
          </p:cNvSpPr>
          <p:nvPr/>
        </p:nvSpPr>
        <p:spPr bwMode="auto">
          <a:xfrm>
            <a:off x="485774" y="1787525"/>
            <a:ext cx="8658225" cy="4836160"/>
          </a:xfrm>
          <a:prstGeom prst="rect">
            <a:avLst/>
          </a:prstGeom>
          <a:noFill/>
          <a:ln w="42500">
            <a:noFill/>
            <a:miter lim="800000"/>
            <a:headEnd/>
            <a:tailEnd/>
          </a:ln>
        </p:spPr>
        <p:txBody>
          <a:bodyPr bIns="0" anchor="ctr"/>
          <a:lstStyle/>
          <a:p>
            <a:pPr algn="just">
              <a:lnSpc>
                <a:spcPts val="1500"/>
              </a:lnSpc>
              <a:spcAft>
                <a:spcPts val="600"/>
              </a:spcAft>
              <a:buClr>
                <a:srgbClr val="666699"/>
              </a:buClr>
            </a:pPr>
            <a:r>
              <a:rPr lang="en-US" sz="2800" dirty="0">
                <a:solidFill>
                  <a:srgbClr val="003366"/>
                </a:solidFill>
                <a:latin typeface="Calibri" pitchFamily="34" charset="0"/>
                <a:sym typeface="Calibri" pitchFamily="34" charset="0"/>
              </a:rPr>
              <a:t>   </a:t>
            </a:r>
            <a:endParaRPr lang="en-US" sz="2800" dirty="0">
              <a:solidFill>
                <a:srgbClr val="003366"/>
              </a:solidFill>
              <a:ea typeface="Calibri" pitchFamily="34" charset="0"/>
              <a:cs typeface="Arial" charset="0"/>
              <a:sym typeface="Calibri" pitchFamily="34" charset="0"/>
            </a:endParaRPr>
          </a:p>
          <a:p>
            <a:pPr algn="just">
              <a:lnSpc>
                <a:spcPts val="1500"/>
              </a:lnSpc>
              <a:spcAft>
                <a:spcPts val="600"/>
              </a:spcAft>
              <a:buClr>
                <a:srgbClr val="000066"/>
              </a:buClr>
              <a:buSzPct val="125000"/>
              <a:buFont typeface="Wingdings" pitchFamily="2" charset="2"/>
              <a:buChar char="Ø"/>
            </a:pPr>
            <a:r>
              <a:rPr lang="en-US" sz="2800" dirty="0">
                <a:solidFill>
                  <a:srgbClr val="003366"/>
                </a:solidFill>
                <a:ea typeface="Calibri" pitchFamily="34" charset="0"/>
                <a:cs typeface="Arial" charset="0"/>
                <a:sym typeface="Calibri" pitchFamily="34" charset="0"/>
              </a:rPr>
              <a:t>Supporting the technical processes of the</a:t>
            </a:r>
          </a:p>
          <a:p>
            <a:pPr algn="just">
              <a:lnSpc>
                <a:spcPts val="1500"/>
              </a:lnSpc>
              <a:spcAft>
                <a:spcPts val="600"/>
              </a:spcAft>
              <a:buClr>
                <a:srgbClr val="000066"/>
              </a:buClr>
              <a:buSzPct val="125000"/>
            </a:pPr>
            <a:endParaRPr lang="en-US" sz="2800" dirty="0">
              <a:solidFill>
                <a:srgbClr val="003366"/>
              </a:solidFill>
              <a:ea typeface="Calibri" pitchFamily="34" charset="0"/>
              <a:cs typeface="Arial" charset="0"/>
              <a:sym typeface="Calibri" pitchFamily="34" charset="0"/>
            </a:endParaRPr>
          </a:p>
          <a:p>
            <a:pPr algn="just">
              <a:lnSpc>
                <a:spcPts val="1500"/>
              </a:lnSpc>
              <a:spcAft>
                <a:spcPts val="600"/>
              </a:spcAft>
              <a:buClr>
                <a:srgbClr val="000066"/>
              </a:buClr>
              <a:buSzPct val="125000"/>
            </a:pPr>
            <a:r>
              <a:rPr lang="en-US" sz="2800" dirty="0">
                <a:solidFill>
                  <a:srgbClr val="003366"/>
                </a:solidFill>
                <a:ea typeface="Calibri" pitchFamily="34" charset="0"/>
                <a:cs typeface="Arial" charset="0"/>
                <a:sym typeface="Calibri" pitchFamily="34" charset="0"/>
              </a:rPr>
              <a:t>   National  Policy on  Skills  Development</a:t>
            </a:r>
          </a:p>
          <a:p>
            <a:pPr algn="just">
              <a:lnSpc>
                <a:spcPts val="1500"/>
              </a:lnSpc>
              <a:spcAft>
                <a:spcPts val="600"/>
              </a:spcAft>
              <a:buClr>
                <a:srgbClr val="000066"/>
              </a:buClr>
              <a:buSzPct val="125000"/>
            </a:pPr>
            <a:endParaRPr lang="en-US" sz="2800" dirty="0">
              <a:solidFill>
                <a:srgbClr val="003366"/>
              </a:solidFill>
              <a:ea typeface="Calibri" pitchFamily="34" charset="0"/>
              <a:cs typeface="Arial" charset="0"/>
              <a:sym typeface="Calibri" pitchFamily="34" charset="0"/>
            </a:endParaRPr>
          </a:p>
          <a:p>
            <a:pPr algn="just">
              <a:lnSpc>
                <a:spcPts val="1500"/>
              </a:lnSpc>
              <a:spcAft>
                <a:spcPts val="600"/>
              </a:spcAft>
              <a:buClr>
                <a:srgbClr val="000066"/>
              </a:buClr>
              <a:buSzPct val="125000"/>
            </a:pPr>
            <a:r>
              <a:rPr lang="en-US" sz="2800" dirty="0">
                <a:solidFill>
                  <a:srgbClr val="003366"/>
                </a:solidFill>
                <a:ea typeface="Calibri" pitchFamily="34" charset="0"/>
                <a:cs typeface="Arial" charset="0"/>
                <a:sym typeface="Calibri" pitchFamily="34" charset="0"/>
              </a:rPr>
              <a:t>  (NPSD)</a:t>
            </a:r>
          </a:p>
          <a:p>
            <a:pPr algn="just">
              <a:lnSpc>
                <a:spcPts val="1500"/>
              </a:lnSpc>
              <a:spcAft>
                <a:spcPts val="600"/>
              </a:spcAft>
              <a:buClr>
                <a:srgbClr val="000066"/>
              </a:buClr>
              <a:buSzPct val="125000"/>
              <a:buFont typeface="Wingdings" pitchFamily="2" charset="2"/>
              <a:buChar char="Ø"/>
            </a:pPr>
            <a:endParaRPr lang="en-US" sz="2800" dirty="0">
              <a:solidFill>
                <a:srgbClr val="003366"/>
              </a:solidFill>
              <a:ea typeface="Calibri" pitchFamily="34" charset="0"/>
              <a:cs typeface="Arial" charset="0"/>
              <a:sym typeface="Calibri" pitchFamily="34" charset="0"/>
            </a:endParaRPr>
          </a:p>
          <a:p>
            <a:pPr algn="just">
              <a:lnSpc>
                <a:spcPts val="1500"/>
              </a:lnSpc>
              <a:spcAft>
                <a:spcPts val="600"/>
              </a:spcAft>
              <a:buClr>
                <a:srgbClr val="000066"/>
              </a:buClr>
              <a:buSzPct val="125000"/>
              <a:buFont typeface="Wingdings" pitchFamily="2" charset="2"/>
              <a:buChar char="Ø"/>
            </a:pPr>
            <a:r>
              <a:rPr lang="en-US" sz="2800" dirty="0">
                <a:solidFill>
                  <a:srgbClr val="003366"/>
                </a:solidFill>
                <a:ea typeface="Calibri" pitchFamily="34" charset="0"/>
                <a:cs typeface="Arial" charset="0"/>
                <a:sym typeface="Calibri" pitchFamily="34" charset="0"/>
              </a:rPr>
              <a:t>Implementation of SDIS in selected clusters</a:t>
            </a:r>
          </a:p>
          <a:p>
            <a:pPr algn="just">
              <a:lnSpc>
                <a:spcPts val="1500"/>
              </a:lnSpc>
              <a:spcAft>
                <a:spcPts val="600"/>
              </a:spcAft>
              <a:buClr>
                <a:srgbClr val="000066"/>
              </a:buClr>
              <a:buSzPct val="125000"/>
              <a:buFont typeface="Wingdings" pitchFamily="2" charset="2"/>
              <a:buChar char="Ø"/>
            </a:pPr>
            <a:endParaRPr lang="en-US" sz="2800" dirty="0">
              <a:solidFill>
                <a:srgbClr val="003366"/>
              </a:solidFill>
              <a:ea typeface="Calibri" pitchFamily="34" charset="0"/>
              <a:cs typeface="Arial" charset="0"/>
              <a:sym typeface="Calibri" pitchFamily="34" charset="0"/>
            </a:endParaRPr>
          </a:p>
          <a:p>
            <a:pPr algn="just">
              <a:lnSpc>
                <a:spcPts val="1500"/>
              </a:lnSpc>
              <a:spcAft>
                <a:spcPts val="600"/>
              </a:spcAft>
              <a:buClr>
                <a:srgbClr val="000066"/>
              </a:buClr>
              <a:buSzPct val="125000"/>
              <a:buFont typeface="Wingdings" pitchFamily="2" charset="2"/>
              <a:buChar char="Ø"/>
            </a:pPr>
            <a:r>
              <a:rPr lang="en-US" sz="2800" dirty="0">
                <a:solidFill>
                  <a:srgbClr val="003366"/>
                </a:solidFill>
                <a:ea typeface="Calibri" pitchFamily="34" charset="0"/>
                <a:cs typeface="Arial" charset="0"/>
                <a:sym typeface="Calibri" pitchFamily="34" charset="0"/>
              </a:rPr>
              <a:t>Relevant studies, for evaluation of ITIs and </a:t>
            </a:r>
          </a:p>
          <a:p>
            <a:pPr algn="just">
              <a:lnSpc>
                <a:spcPts val="1500"/>
              </a:lnSpc>
              <a:spcAft>
                <a:spcPts val="600"/>
              </a:spcAft>
              <a:buClr>
                <a:srgbClr val="000066"/>
              </a:buClr>
              <a:buSzPct val="125000"/>
              <a:buFont typeface="Wingdings" pitchFamily="2" charset="2"/>
              <a:buChar char="Ø"/>
            </a:pPr>
            <a:endParaRPr lang="en-US" sz="2800" dirty="0">
              <a:solidFill>
                <a:srgbClr val="003366"/>
              </a:solidFill>
              <a:ea typeface="Calibri" pitchFamily="34" charset="0"/>
              <a:cs typeface="Arial" charset="0"/>
              <a:sym typeface="Calibri" pitchFamily="34" charset="0"/>
            </a:endParaRPr>
          </a:p>
          <a:p>
            <a:pPr algn="just">
              <a:lnSpc>
                <a:spcPts val="1500"/>
              </a:lnSpc>
              <a:spcAft>
                <a:spcPts val="600"/>
              </a:spcAft>
              <a:buClr>
                <a:srgbClr val="000066"/>
              </a:buClr>
              <a:buSzPct val="125000"/>
              <a:buFont typeface="Wingdings" pitchFamily="2" charset="2"/>
              <a:buChar char="Ø"/>
            </a:pPr>
            <a:r>
              <a:rPr lang="en-US" sz="2800" dirty="0">
                <a:solidFill>
                  <a:srgbClr val="003366"/>
                </a:solidFill>
                <a:ea typeface="Calibri" pitchFamily="34" charset="0"/>
                <a:cs typeface="Arial" charset="0"/>
                <a:sym typeface="Calibri" pitchFamily="34" charset="0"/>
              </a:rPr>
              <a:t>Methodology for identification of  skills needs</a:t>
            </a:r>
          </a:p>
          <a:p>
            <a:pPr algn="just">
              <a:lnSpc>
                <a:spcPts val="1500"/>
              </a:lnSpc>
              <a:spcAft>
                <a:spcPts val="600"/>
              </a:spcAft>
              <a:buClr>
                <a:srgbClr val="000066"/>
              </a:buClr>
              <a:buSzPct val="125000"/>
              <a:buFont typeface="Wingdings" pitchFamily="2" charset="2"/>
              <a:buChar char="Ø"/>
            </a:pPr>
            <a:endParaRPr lang="en-US" sz="2800" dirty="0">
              <a:solidFill>
                <a:srgbClr val="003366"/>
              </a:solidFill>
              <a:ea typeface="Calibri" pitchFamily="34" charset="0"/>
              <a:cs typeface="Arial" charset="0"/>
              <a:sym typeface="Calibri" pitchFamily="34" charset="0"/>
            </a:endParaRPr>
          </a:p>
          <a:p>
            <a:pPr algn="just">
              <a:lnSpc>
                <a:spcPts val="1500"/>
              </a:lnSpc>
              <a:spcAft>
                <a:spcPts val="600"/>
              </a:spcAft>
              <a:buClr>
                <a:srgbClr val="000066"/>
              </a:buClr>
              <a:buSzPct val="125000"/>
              <a:buFont typeface="Wingdings" pitchFamily="2" charset="2"/>
              <a:buChar char="Ø"/>
            </a:pPr>
            <a:r>
              <a:rPr lang="en-US" sz="2800" dirty="0">
                <a:solidFill>
                  <a:srgbClr val="003366"/>
                </a:solidFill>
                <a:ea typeface="Calibri" pitchFamily="34" charset="0"/>
                <a:cs typeface="Arial" charset="0"/>
                <a:sym typeface="Calibri" pitchFamily="34" charset="0"/>
              </a:rPr>
              <a:t>Implementation of pilot programs in selected</a:t>
            </a:r>
          </a:p>
          <a:p>
            <a:pPr algn="just">
              <a:lnSpc>
                <a:spcPts val="1500"/>
              </a:lnSpc>
              <a:spcAft>
                <a:spcPts val="600"/>
              </a:spcAft>
              <a:buClr>
                <a:srgbClr val="000066"/>
              </a:buClr>
              <a:buSzPct val="125000"/>
            </a:pPr>
            <a:endParaRPr lang="en-US" sz="2800" dirty="0">
              <a:solidFill>
                <a:srgbClr val="003366"/>
              </a:solidFill>
              <a:ea typeface="Calibri" pitchFamily="34" charset="0"/>
              <a:cs typeface="Arial" charset="0"/>
              <a:sym typeface="Calibri" pitchFamily="34" charset="0"/>
            </a:endParaRPr>
          </a:p>
          <a:p>
            <a:pPr algn="just">
              <a:lnSpc>
                <a:spcPts val="1500"/>
              </a:lnSpc>
              <a:spcAft>
                <a:spcPts val="600"/>
              </a:spcAft>
              <a:buClr>
                <a:srgbClr val="000066"/>
              </a:buClr>
              <a:buSzPct val="125000"/>
            </a:pPr>
            <a:r>
              <a:rPr lang="en-US" sz="2800" dirty="0">
                <a:solidFill>
                  <a:srgbClr val="003366"/>
                </a:solidFill>
                <a:ea typeface="Calibri" pitchFamily="34" charset="0"/>
                <a:cs typeface="Arial" charset="0"/>
                <a:sym typeface="Calibri" pitchFamily="34" charset="0"/>
              </a:rPr>
              <a:t>   </a:t>
            </a:r>
            <a:r>
              <a:rPr lang="en-US" sz="2800" dirty="0" smtClean="0">
                <a:solidFill>
                  <a:srgbClr val="003366"/>
                </a:solidFill>
                <a:ea typeface="Calibri" pitchFamily="34" charset="0"/>
                <a:cs typeface="Arial" charset="0"/>
                <a:sym typeface="Calibri" pitchFamily="34" charset="0"/>
              </a:rPr>
              <a:t>areas</a:t>
            </a:r>
            <a:endParaRPr lang="en-US" sz="2800" dirty="0">
              <a:solidFill>
                <a:srgbClr val="003366"/>
              </a:solidFill>
              <a:ea typeface="Calibri" pitchFamily="34" charset="0"/>
              <a:cs typeface="Arial" charset="0"/>
              <a:sym typeface="Calibri" pitchFamily="34" charset="0"/>
            </a:endParaRPr>
          </a:p>
        </p:txBody>
      </p:sp>
      <p:sp>
        <p:nvSpPr>
          <p:cNvPr id="410629" name="Title 1"/>
          <p:cNvSpPr>
            <a:spLocks noChangeArrowheads="1"/>
          </p:cNvSpPr>
          <p:nvPr/>
        </p:nvSpPr>
        <p:spPr bwMode="auto">
          <a:xfrm>
            <a:off x="2259013" y="11430"/>
            <a:ext cx="6884987" cy="563562"/>
          </a:xfrm>
          <a:prstGeom prst="rect">
            <a:avLst/>
          </a:prstGeom>
          <a:noFill/>
          <a:ln w="9525">
            <a:noFill/>
            <a:miter lim="800000"/>
            <a:headEnd/>
            <a:tailEnd/>
          </a:ln>
        </p:spPr>
        <p:txBody>
          <a:bodyPr anchor="ctr"/>
          <a:lstStyle/>
          <a:p>
            <a:pPr algn="ctr">
              <a:buSzPct val="100000"/>
            </a:pPr>
            <a:r>
              <a:rPr lang="en-US" sz="3200" b="1" dirty="0">
                <a:solidFill>
                  <a:srgbClr val="FF0000"/>
                </a:solidFill>
                <a:sym typeface="Arial" charset="0"/>
              </a:rPr>
              <a:t>International Labor Organization</a:t>
            </a:r>
            <a:endParaRPr lang="en-US" altLang="en-US" sz="3200" b="1" dirty="0">
              <a:solidFill>
                <a:srgbClr val="FF0000"/>
              </a:solidFill>
            </a:endParaRPr>
          </a:p>
        </p:txBody>
      </p:sp>
      <p:sp>
        <p:nvSpPr>
          <p:cNvPr id="410630" name="TextBox 75"/>
          <p:cNvSpPr>
            <a:spLocks noChangeArrowheads="1"/>
          </p:cNvSpPr>
          <p:nvPr/>
        </p:nvSpPr>
        <p:spPr bwMode="auto">
          <a:xfrm>
            <a:off x="381000" y="6367463"/>
            <a:ext cx="4495800" cy="261937"/>
          </a:xfrm>
          <a:prstGeom prst="rect">
            <a:avLst/>
          </a:prstGeom>
          <a:noFill/>
          <a:ln w="9525">
            <a:noFill/>
            <a:miter lim="800000"/>
            <a:headEnd/>
            <a:tailEnd/>
          </a:ln>
        </p:spPr>
        <p:txBody>
          <a:bodyPr>
            <a:spAutoFit/>
          </a:bodyPr>
          <a:lstStyle/>
          <a:p>
            <a:pPr eaLnBrk="0" hangingPunct="0"/>
            <a:r>
              <a:rPr lang="en-US" sz="1100" i="1">
                <a:solidFill>
                  <a:srgbClr val="5F497A"/>
                </a:solidFill>
                <a:sym typeface="Arial" charset="0"/>
              </a:rPr>
              <a:t>Source: ILO, Synovate Interviews &amp; Analysis</a:t>
            </a:r>
            <a:endParaRPr lang="en-US" altLang="en-US"/>
          </a:p>
        </p:txBody>
      </p:sp>
      <p:pic>
        <p:nvPicPr>
          <p:cNvPr id="410631" name="Picture 9" descr="EMBLEM.jpg"/>
          <p:cNvPicPr>
            <a:picLocks noChangeAspect="1"/>
          </p:cNvPicPr>
          <p:nvPr/>
        </p:nvPicPr>
        <p:blipFill>
          <a:blip r:embed="rId2"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1C6BB8BC-3768-4471-BDC5-BA9B349BE10C}" type="slidenum">
              <a:rPr lang="en-US" altLang="en-US"/>
              <a:pPr>
                <a:defRPr/>
              </a:pPr>
              <a:t>36</a:t>
            </a:fld>
            <a:endParaRPr lang="en-US" sz="1800">
              <a:latin typeface="Arial" pitchFamily="34" charset="0"/>
            </a:endParaRPr>
          </a:p>
        </p:txBody>
      </p:sp>
      <p:sp>
        <p:nvSpPr>
          <p:cNvPr id="411651" name="Text Box 19"/>
          <p:cNvSpPr>
            <a:spLocks noChangeArrowheads="1"/>
          </p:cNvSpPr>
          <p:nvPr/>
        </p:nvSpPr>
        <p:spPr bwMode="auto">
          <a:xfrm>
            <a:off x="8151813" y="6391275"/>
            <a:ext cx="915987" cy="365125"/>
          </a:xfrm>
          <a:prstGeom prst="rect">
            <a:avLst/>
          </a:prstGeom>
          <a:noFill/>
          <a:ln w="9525">
            <a:noFill/>
            <a:miter lim="800000"/>
            <a:headEnd/>
            <a:tailEnd/>
          </a:ln>
        </p:spPr>
        <p:txBody>
          <a:bodyPr/>
          <a:lstStyle/>
          <a:p>
            <a:pPr eaLnBrk="0" hangingPunct="0"/>
            <a:r>
              <a:rPr lang="en-US" altLang="zh-CN" sz="900">
                <a:solidFill>
                  <a:srgbClr val="003366"/>
                </a:solidFill>
                <a:latin typeface="Trebuchet MS" pitchFamily="34" charset="0"/>
                <a:ea typeface="MS PGothic" pitchFamily="34" charset="-128"/>
                <a:sym typeface="Arial Unicode MS" pitchFamily="34" charset="-128"/>
              </a:rPr>
              <a:t>*</a:t>
            </a:r>
          </a:p>
        </p:txBody>
      </p:sp>
      <p:sp>
        <p:nvSpPr>
          <p:cNvPr id="411652" name="Rectangle 5"/>
          <p:cNvSpPr>
            <a:spLocks noChangeArrowheads="1"/>
          </p:cNvSpPr>
          <p:nvPr/>
        </p:nvSpPr>
        <p:spPr bwMode="auto">
          <a:xfrm>
            <a:off x="0" y="6705600"/>
            <a:ext cx="9144000" cy="152400"/>
          </a:xfrm>
          <a:prstGeom prst="rect">
            <a:avLst/>
          </a:prstGeom>
          <a:solidFill>
            <a:srgbClr val="666699"/>
          </a:solidFill>
          <a:ln w="42500">
            <a:solidFill>
              <a:srgbClr val="666699"/>
            </a:solidFill>
            <a:miter lim="800000"/>
            <a:headEnd/>
            <a:tailEnd/>
          </a:ln>
        </p:spPr>
        <p:txBody>
          <a:bodyPr anchor="ctr"/>
          <a:lstStyle/>
          <a:p>
            <a:endParaRPr lang="en-US">
              <a:solidFill>
                <a:srgbClr val="FFFFFF"/>
              </a:solidFill>
              <a:latin typeface="Calibri" pitchFamily="34" charset="0"/>
              <a:sym typeface="Calibri" pitchFamily="34" charset="0"/>
            </a:endParaRPr>
          </a:p>
        </p:txBody>
      </p:sp>
      <p:sp>
        <p:nvSpPr>
          <p:cNvPr id="411653" name="Title 1"/>
          <p:cNvSpPr>
            <a:spLocks noGrp="1" noChangeArrowheads="1"/>
          </p:cNvSpPr>
          <p:nvPr>
            <p:ph type="title" idx="4294967295"/>
          </p:nvPr>
        </p:nvSpPr>
        <p:spPr>
          <a:xfrm>
            <a:off x="3929698" y="11430"/>
            <a:ext cx="6437312" cy="563562"/>
          </a:xfrm>
        </p:spPr>
        <p:txBody>
          <a:bodyPr/>
          <a:lstStyle/>
          <a:p>
            <a:pPr algn="ctr"/>
            <a:r>
              <a:rPr lang="en-US" altLang="zh-CN" b="1" dirty="0" smtClean="0">
                <a:solidFill>
                  <a:srgbClr val="FF0000"/>
                </a:solidFill>
                <a:latin typeface="Arial" charset="0"/>
                <a:cs typeface="Arial" charset="0"/>
              </a:rPr>
              <a:t>European Union</a:t>
            </a:r>
          </a:p>
        </p:txBody>
      </p:sp>
      <p:sp>
        <p:nvSpPr>
          <p:cNvPr id="411654" name="Rectangle 14"/>
          <p:cNvSpPr>
            <a:spLocks noChangeArrowheads="1"/>
          </p:cNvSpPr>
          <p:nvPr/>
        </p:nvSpPr>
        <p:spPr bwMode="auto">
          <a:xfrm>
            <a:off x="114300" y="1274763"/>
            <a:ext cx="8839200" cy="5572125"/>
          </a:xfrm>
          <a:prstGeom prst="rect">
            <a:avLst/>
          </a:prstGeom>
          <a:noFill/>
          <a:ln w="42500">
            <a:noFill/>
            <a:miter lim="800000"/>
            <a:headEnd/>
            <a:tailEnd/>
          </a:ln>
        </p:spPr>
        <p:txBody>
          <a:bodyPr bIns="0" anchor="ctr"/>
          <a:lstStyle/>
          <a:p>
            <a:pPr marL="109538" indent="-109538">
              <a:lnSpc>
                <a:spcPts val="1600"/>
              </a:lnSpc>
              <a:spcAft>
                <a:spcPts val="600"/>
              </a:spcAft>
              <a:buClr>
                <a:srgbClr val="666699"/>
              </a:buClr>
            </a:pPr>
            <a:endParaRPr lang="en-US" altLang="en-US" sz="2000" dirty="0">
              <a:solidFill>
                <a:srgbClr val="003366"/>
              </a:solidFill>
              <a:latin typeface="Calibri" pitchFamily="34" charset="0"/>
              <a:sym typeface="Calibri" pitchFamily="34" charset="0"/>
            </a:endParaRPr>
          </a:p>
          <a:p>
            <a:pPr marL="109538" indent="-109538" algn="just">
              <a:lnSpc>
                <a:spcPts val="1600"/>
              </a:lnSpc>
              <a:spcAft>
                <a:spcPts val="600"/>
              </a:spcAft>
              <a:buClr>
                <a:srgbClr val="666699"/>
              </a:buClr>
              <a:buFont typeface="Arial" charset="0"/>
              <a:buChar char="•"/>
            </a:pPr>
            <a:endParaRPr lang="en-US" altLang="en-US" sz="2000" dirty="0">
              <a:solidFill>
                <a:srgbClr val="003366"/>
              </a:solidFill>
              <a:latin typeface="Calibri" pitchFamily="34" charset="0"/>
              <a:sym typeface="Calibri" pitchFamily="34" charset="0"/>
            </a:endParaRPr>
          </a:p>
          <a:p>
            <a:pPr marL="109538" indent="-109538" algn="just">
              <a:lnSpc>
                <a:spcPts val="1600"/>
              </a:lnSpc>
              <a:spcAft>
                <a:spcPts val="600"/>
              </a:spcAft>
              <a:buClr>
                <a:srgbClr val="666699"/>
              </a:buClr>
              <a:buFont typeface="Arial" charset="0"/>
              <a:buChar char="•"/>
            </a:pPr>
            <a:endParaRPr lang="en-US" altLang="en-US" sz="2000" dirty="0">
              <a:solidFill>
                <a:srgbClr val="003366"/>
              </a:solidFill>
              <a:latin typeface="Calibri" pitchFamily="34" charset="0"/>
              <a:sym typeface="Calibri" pitchFamily="34" charset="0"/>
            </a:endParaRPr>
          </a:p>
          <a:p>
            <a:pPr marL="109538" indent="-109538" algn="just">
              <a:lnSpc>
                <a:spcPts val="1600"/>
              </a:lnSpc>
              <a:spcAft>
                <a:spcPts val="600"/>
              </a:spcAft>
              <a:buSzPct val="130000"/>
              <a:buFont typeface="Wingdings" pitchFamily="2" charset="2"/>
              <a:buNone/>
            </a:pPr>
            <a:endParaRPr lang="en-US" sz="2800" dirty="0">
              <a:solidFill>
                <a:srgbClr val="003366"/>
              </a:solidFill>
              <a:sym typeface="Calibri" pitchFamily="34" charset="0"/>
            </a:endParaRPr>
          </a:p>
          <a:p>
            <a:pPr marL="109538" indent="-109538" algn="just">
              <a:lnSpc>
                <a:spcPts val="1600"/>
              </a:lnSpc>
              <a:spcAft>
                <a:spcPts val="600"/>
              </a:spcAft>
              <a:buSzPct val="130000"/>
              <a:buFont typeface="Wingdings" pitchFamily="2" charset="2"/>
              <a:buChar char="Ø"/>
            </a:pPr>
            <a:r>
              <a:rPr lang="en-US" sz="2800" dirty="0">
                <a:solidFill>
                  <a:srgbClr val="003366"/>
                </a:solidFill>
                <a:sym typeface="Calibri" pitchFamily="34" charset="0"/>
              </a:rPr>
              <a:t>The EU is supporting the SDIS by providing a</a:t>
            </a:r>
          </a:p>
          <a:p>
            <a:pPr marL="109538" indent="-109538" algn="just">
              <a:lnSpc>
                <a:spcPts val="1600"/>
              </a:lnSpc>
              <a:spcAft>
                <a:spcPts val="600"/>
              </a:spcAft>
              <a:buSzPct val="130000"/>
              <a:buFont typeface="Wingdings" pitchFamily="2" charset="2"/>
              <a:buNone/>
            </a:pPr>
            <a:endParaRPr lang="en-US" sz="2800" dirty="0">
              <a:solidFill>
                <a:srgbClr val="003366"/>
              </a:solidFill>
              <a:sym typeface="Calibri" pitchFamily="34" charset="0"/>
            </a:endParaRPr>
          </a:p>
          <a:p>
            <a:pPr marL="109538" indent="-109538" algn="just">
              <a:lnSpc>
                <a:spcPts val="1600"/>
              </a:lnSpc>
              <a:spcAft>
                <a:spcPts val="600"/>
              </a:spcAft>
              <a:buSzPct val="130000"/>
              <a:buFont typeface="Wingdings" pitchFamily="2" charset="2"/>
              <a:buNone/>
            </a:pPr>
            <a:r>
              <a:rPr lang="en-US" sz="2800" dirty="0">
                <a:solidFill>
                  <a:srgbClr val="003366"/>
                </a:solidFill>
                <a:sym typeface="Calibri" pitchFamily="34" charset="0"/>
              </a:rPr>
              <a:t>    grant of 6.5   million Euros (INR 417.5 million)</a:t>
            </a:r>
            <a:endParaRPr lang="en-US" altLang="en-US" sz="2800" dirty="0">
              <a:solidFill>
                <a:srgbClr val="003366"/>
              </a:solidFill>
              <a:sym typeface="Calibri" pitchFamily="34" charset="0"/>
            </a:endParaRPr>
          </a:p>
          <a:p>
            <a:pPr marL="109538" indent="-109538" algn="just">
              <a:lnSpc>
                <a:spcPts val="1600"/>
              </a:lnSpc>
              <a:spcAft>
                <a:spcPts val="600"/>
              </a:spcAft>
              <a:buSzPct val="130000"/>
              <a:buFont typeface="Wingdings" pitchFamily="2" charset="2"/>
              <a:buChar char="Ø"/>
            </a:pPr>
            <a:endParaRPr lang="en-US" altLang="en-US" sz="2800" dirty="0">
              <a:solidFill>
                <a:srgbClr val="003366"/>
              </a:solidFill>
              <a:sym typeface="Calibri" pitchFamily="34" charset="0"/>
            </a:endParaRPr>
          </a:p>
          <a:p>
            <a:pPr marL="109538" indent="-109538" algn="just">
              <a:lnSpc>
                <a:spcPts val="1600"/>
              </a:lnSpc>
              <a:spcAft>
                <a:spcPts val="600"/>
              </a:spcAft>
              <a:buSzPct val="130000"/>
              <a:buFont typeface="Wingdings" pitchFamily="2" charset="2"/>
              <a:buChar char="Ø"/>
            </a:pPr>
            <a:r>
              <a:rPr lang="en-US" sz="2800" dirty="0">
                <a:solidFill>
                  <a:srgbClr val="003366"/>
                </a:solidFill>
                <a:sym typeface="Calibri" pitchFamily="34" charset="0"/>
              </a:rPr>
              <a:t>The purpose of the EU support is to increase the</a:t>
            </a:r>
          </a:p>
          <a:p>
            <a:pPr marL="109538" indent="-109538" algn="just">
              <a:lnSpc>
                <a:spcPts val="1600"/>
              </a:lnSpc>
              <a:spcAft>
                <a:spcPts val="600"/>
              </a:spcAft>
              <a:buSzPct val="130000"/>
              <a:buFont typeface="Wingdings" pitchFamily="2" charset="2"/>
              <a:buNone/>
            </a:pPr>
            <a:endParaRPr lang="en-US" sz="2800" dirty="0">
              <a:solidFill>
                <a:srgbClr val="003366"/>
              </a:solidFill>
              <a:sym typeface="Calibri" pitchFamily="34" charset="0"/>
            </a:endParaRPr>
          </a:p>
          <a:p>
            <a:pPr marL="109538" indent="-109538" algn="just">
              <a:lnSpc>
                <a:spcPts val="1600"/>
              </a:lnSpc>
              <a:spcAft>
                <a:spcPts val="600"/>
              </a:spcAft>
              <a:buSzPct val="130000"/>
              <a:buFont typeface="Wingdings" pitchFamily="2" charset="2"/>
              <a:buNone/>
            </a:pPr>
            <a:r>
              <a:rPr lang="en-US" sz="2800" dirty="0">
                <a:solidFill>
                  <a:srgbClr val="003366"/>
                </a:solidFill>
                <a:sym typeface="Calibri" pitchFamily="34" charset="0"/>
              </a:rPr>
              <a:t>   capacity of DGE&amp;T, NCVT and NSDC to</a:t>
            </a:r>
          </a:p>
          <a:p>
            <a:pPr marL="109538" indent="-109538" algn="just">
              <a:lnSpc>
                <a:spcPts val="1600"/>
              </a:lnSpc>
              <a:spcAft>
                <a:spcPts val="600"/>
              </a:spcAft>
              <a:buSzPct val="130000"/>
              <a:buFont typeface="Wingdings" pitchFamily="2" charset="2"/>
              <a:buNone/>
            </a:pPr>
            <a:endParaRPr lang="en-US" sz="2800" dirty="0">
              <a:solidFill>
                <a:srgbClr val="003366"/>
              </a:solidFill>
              <a:sym typeface="Calibri" pitchFamily="34" charset="0"/>
            </a:endParaRPr>
          </a:p>
          <a:p>
            <a:pPr marL="109538" indent="-109538" algn="just">
              <a:lnSpc>
                <a:spcPts val="1600"/>
              </a:lnSpc>
              <a:spcAft>
                <a:spcPts val="600"/>
              </a:spcAft>
              <a:buSzPct val="130000"/>
              <a:buFont typeface="Wingdings" pitchFamily="2" charset="2"/>
              <a:buNone/>
            </a:pPr>
            <a:r>
              <a:rPr lang="en-US" sz="2800" dirty="0">
                <a:solidFill>
                  <a:srgbClr val="003366"/>
                </a:solidFill>
                <a:sym typeface="Calibri" pitchFamily="34" charset="0"/>
              </a:rPr>
              <a:t>    implement the NPSD agenda</a:t>
            </a:r>
          </a:p>
          <a:p>
            <a:pPr marL="109538" indent="-109538" algn="just">
              <a:lnSpc>
                <a:spcPts val="1600"/>
              </a:lnSpc>
              <a:spcAft>
                <a:spcPts val="600"/>
              </a:spcAft>
              <a:buSzPct val="130000"/>
            </a:pPr>
            <a:endParaRPr lang="en-US" altLang="en-US" sz="2800" dirty="0">
              <a:solidFill>
                <a:srgbClr val="003366"/>
              </a:solidFill>
              <a:sym typeface="Calibri" pitchFamily="34" charset="0"/>
            </a:endParaRPr>
          </a:p>
          <a:p>
            <a:pPr marL="109538" indent="-109538" algn="just">
              <a:lnSpc>
                <a:spcPts val="1600"/>
              </a:lnSpc>
              <a:spcAft>
                <a:spcPts val="600"/>
              </a:spcAft>
              <a:buClr>
                <a:srgbClr val="000066"/>
              </a:buClr>
              <a:buSzPct val="130000"/>
              <a:buFont typeface="Wingdings" pitchFamily="2" charset="2"/>
              <a:buChar char="Ø"/>
            </a:pPr>
            <a:endParaRPr lang="en-US" altLang="en-US" sz="3200" b="1" u="sng" dirty="0">
              <a:solidFill>
                <a:srgbClr val="003366"/>
              </a:solidFill>
              <a:sym typeface="Calibri" pitchFamily="34" charset="0"/>
            </a:endParaRPr>
          </a:p>
          <a:p>
            <a:pPr marL="109538" indent="-109538" algn="just">
              <a:lnSpc>
                <a:spcPts val="1600"/>
              </a:lnSpc>
              <a:spcAft>
                <a:spcPts val="600"/>
              </a:spcAft>
              <a:buClr>
                <a:srgbClr val="000066"/>
              </a:buClr>
              <a:buSzPct val="130000"/>
            </a:pPr>
            <a:r>
              <a:rPr lang="en-US" sz="2800" b="1" u="sng" dirty="0">
                <a:solidFill>
                  <a:srgbClr val="003366"/>
                </a:solidFill>
                <a:sym typeface="Calibri" pitchFamily="34" charset="0"/>
              </a:rPr>
              <a:t>Results expected are</a:t>
            </a:r>
            <a:r>
              <a:rPr lang="en-US" sz="2800" b="1" u="sng" dirty="0">
                <a:solidFill>
                  <a:srgbClr val="000066"/>
                </a:solidFill>
                <a:sym typeface="Calibri" pitchFamily="34" charset="0"/>
              </a:rPr>
              <a:t>:</a:t>
            </a:r>
            <a:endParaRPr lang="en-US" altLang="en-US" sz="2800" b="1" u="sng" dirty="0">
              <a:solidFill>
                <a:srgbClr val="000066"/>
              </a:solidFill>
              <a:sym typeface="Calibri" pitchFamily="34" charset="0"/>
            </a:endParaRPr>
          </a:p>
          <a:p>
            <a:pPr marL="109538" indent="-109538" algn="just">
              <a:lnSpc>
                <a:spcPts val="1600"/>
              </a:lnSpc>
              <a:spcAft>
                <a:spcPts val="600"/>
              </a:spcAft>
              <a:buSzPct val="100000"/>
              <a:buFont typeface="Arial" charset="0"/>
              <a:buChar char="•"/>
            </a:pPr>
            <a:endParaRPr lang="en-US" altLang="en-US" sz="2800" u="sng" dirty="0">
              <a:solidFill>
                <a:srgbClr val="000066"/>
              </a:solidFill>
              <a:latin typeface="Calibri" pitchFamily="34" charset="0"/>
              <a:sym typeface="Calibri" pitchFamily="34" charset="0"/>
            </a:endParaRPr>
          </a:p>
          <a:p>
            <a:pPr marL="341313" lvl="1" indent="-230188" algn="just">
              <a:lnSpc>
                <a:spcPts val="1600"/>
              </a:lnSpc>
              <a:spcAft>
                <a:spcPts val="600"/>
              </a:spcAft>
              <a:buSzPct val="130000"/>
              <a:buFont typeface="Wingdings" pitchFamily="2" charset="2"/>
              <a:buChar char="Ø"/>
            </a:pPr>
            <a:r>
              <a:rPr lang="en-US" sz="2800" dirty="0">
                <a:solidFill>
                  <a:srgbClr val="003366"/>
                </a:solidFill>
                <a:sym typeface="Calibri" pitchFamily="34" charset="0"/>
              </a:rPr>
              <a:t>Progress in the development of NVQF</a:t>
            </a:r>
            <a:endParaRPr lang="en-US" altLang="en-US" sz="2800" dirty="0">
              <a:solidFill>
                <a:srgbClr val="003366"/>
              </a:solidFill>
              <a:sym typeface="Calibri" pitchFamily="34" charset="0"/>
            </a:endParaRPr>
          </a:p>
          <a:p>
            <a:pPr marL="341313" lvl="1" indent="-230188" algn="just">
              <a:lnSpc>
                <a:spcPts val="1600"/>
              </a:lnSpc>
              <a:spcAft>
                <a:spcPts val="600"/>
              </a:spcAft>
              <a:buSzPct val="130000"/>
              <a:buFont typeface="Wingdings" pitchFamily="2" charset="2"/>
              <a:buChar char="Ø"/>
            </a:pPr>
            <a:endParaRPr lang="en-US" altLang="en-US" sz="2800" dirty="0">
              <a:solidFill>
                <a:srgbClr val="003366"/>
              </a:solidFill>
              <a:sym typeface="Calibri" pitchFamily="34" charset="0"/>
            </a:endParaRPr>
          </a:p>
          <a:p>
            <a:pPr marL="341313" lvl="1" indent="-230188" algn="just">
              <a:lnSpc>
                <a:spcPts val="1600"/>
              </a:lnSpc>
              <a:spcAft>
                <a:spcPts val="600"/>
              </a:spcAft>
              <a:buSzPct val="130000"/>
              <a:buFont typeface="Wingdings" pitchFamily="2" charset="2"/>
              <a:buChar char="Ø"/>
            </a:pPr>
            <a:r>
              <a:rPr lang="en-US" sz="2800" dirty="0">
                <a:solidFill>
                  <a:srgbClr val="003366"/>
                </a:solidFill>
                <a:sym typeface="Calibri" pitchFamily="34" charset="0"/>
              </a:rPr>
              <a:t>Development of LMIS and analysis practices</a:t>
            </a:r>
            <a:endParaRPr lang="en-US" altLang="en-US" sz="2800" dirty="0">
              <a:solidFill>
                <a:srgbClr val="003366"/>
              </a:solidFill>
              <a:sym typeface="Calibri" pitchFamily="34" charset="0"/>
            </a:endParaRPr>
          </a:p>
          <a:p>
            <a:pPr marL="109538" indent="-109538" algn="just">
              <a:lnSpc>
                <a:spcPts val="1600"/>
              </a:lnSpc>
              <a:spcAft>
                <a:spcPts val="600"/>
              </a:spcAft>
              <a:buClr>
                <a:srgbClr val="666699"/>
              </a:buClr>
            </a:pPr>
            <a:endParaRPr lang="en-US" altLang="en-US" sz="2800" dirty="0">
              <a:solidFill>
                <a:srgbClr val="003366"/>
              </a:solidFill>
              <a:latin typeface="Calibri" pitchFamily="34" charset="0"/>
              <a:sym typeface="Calibri" pitchFamily="34" charset="0"/>
            </a:endParaRPr>
          </a:p>
          <a:p>
            <a:pPr marL="109538" indent="-109538" algn="just">
              <a:lnSpc>
                <a:spcPts val="1600"/>
              </a:lnSpc>
              <a:spcAft>
                <a:spcPts val="600"/>
              </a:spcAft>
              <a:buClr>
                <a:srgbClr val="666699"/>
              </a:buClr>
              <a:buFont typeface="Arial" charset="0"/>
              <a:buBlip>
                <a:blip r:embed="rId2"/>
              </a:buBlip>
            </a:pPr>
            <a:endParaRPr lang="en-US" altLang="en-US" sz="2000" dirty="0">
              <a:solidFill>
                <a:srgbClr val="003366"/>
              </a:solidFill>
              <a:latin typeface="Calibri" pitchFamily="34" charset="0"/>
              <a:sym typeface="Calibri" pitchFamily="34" charset="0"/>
            </a:endParaRPr>
          </a:p>
        </p:txBody>
      </p:sp>
      <p:sp>
        <p:nvSpPr>
          <p:cNvPr id="411655" name="Text Box 7"/>
          <p:cNvSpPr>
            <a:spLocks noChangeArrowheads="1"/>
          </p:cNvSpPr>
          <p:nvPr/>
        </p:nvSpPr>
        <p:spPr bwMode="auto">
          <a:xfrm>
            <a:off x="263525" y="977900"/>
            <a:ext cx="8915400" cy="533400"/>
          </a:xfrm>
          <a:prstGeom prst="rect">
            <a:avLst/>
          </a:prstGeom>
          <a:noFill/>
          <a:ln w="9525">
            <a:noFill/>
            <a:miter lim="800000"/>
            <a:headEnd/>
            <a:tailEnd/>
          </a:ln>
        </p:spPr>
        <p:txBody>
          <a:bodyPr rIns="0"/>
          <a:lstStyle/>
          <a:p>
            <a:pPr marL="177800" algn="ctr">
              <a:spcBef>
                <a:spcPct val="10000"/>
              </a:spcBef>
              <a:buClr>
                <a:srgbClr val="009999"/>
              </a:buClr>
              <a:tabLst>
                <a:tab pos="914400" algn="l"/>
                <a:tab pos="1714500" algn="r"/>
              </a:tabLst>
            </a:pPr>
            <a:endParaRPr lang="en-US" sz="2000"/>
          </a:p>
        </p:txBody>
      </p:sp>
      <p:pic>
        <p:nvPicPr>
          <p:cNvPr id="411656" name="Picture 8"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ext Box 19"/>
          <p:cNvSpPr>
            <a:spLocks noChangeArrowheads="1"/>
          </p:cNvSpPr>
          <p:nvPr/>
        </p:nvSpPr>
        <p:spPr bwMode="auto">
          <a:xfrm>
            <a:off x="8151813" y="6391275"/>
            <a:ext cx="915987" cy="365125"/>
          </a:xfrm>
          <a:prstGeom prst="rect">
            <a:avLst/>
          </a:prstGeom>
          <a:noFill/>
          <a:ln w="9525">
            <a:noFill/>
            <a:miter lim="800000"/>
            <a:headEnd/>
            <a:tailEnd/>
          </a:ln>
        </p:spPr>
        <p:txBody>
          <a:bodyPr/>
          <a:lstStyle/>
          <a:p>
            <a:pPr eaLnBrk="0" hangingPunct="0"/>
            <a:r>
              <a:rPr lang="en-US" altLang="zh-CN" sz="900">
                <a:solidFill>
                  <a:srgbClr val="003366"/>
                </a:solidFill>
                <a:latin typeface="Trebuchet MS" pitchFamily="34" charset="0"/>
                <a:ea typeface="MS PGothic" pitchFamily="34" charset="-128"/>
                <a:sym typeface="Arial Unicode MS" pitchFamily="34" charset="-128"/>
              </a:rPr>
              <a:t>*</a:t>
            </a:r>
          </a:p>
        </p:txBody>
      </p:sp>
      <p:sp>
        <p:nvSpPr>
          <p:cNvPr id="412675" name="Rectangle 5"/>
          <p:cNvSpPr>
            <a:spLocks noChangeArrowheads="1"/>
          </p:cNvSpPr>
          <p:nvPr/>
        </p:nvSpPr>
        <p:spPr bwMode="auto">
          <a:xfrm>
            <a:off x="0" y="6705600"/>
            <a:ext cx="9144000" cy="152400"/>
          </a:xfrm>
          <a:prstGeom prst="rect">
            <a:avLst/>
          </a:prstGeom>
          <a:solidFill>
            <a:srgbClr val="666699"/>
          </a:solidFill>
          <a:ln w="42500">
            <a:solidFill>
              <a:srgbClr val="666699"/>
            </a:solidFill>
            <a:miter lim="800000"/>
            <a:headEnd/>
            <a:tailEnd/>
          </a:ln>
        </p:spPr>
        <p:txBody>
          <a:bodyPr anchor="ctr"/>
          <a:lstStyle/>
          <a:p>
            <a:endParaRPr lang="en-US">
              <a:solidFill>
                <a:srgbClr val="FFFFFF"/>
              </a:solidFill>
              <a:latin typeface="Calibri" pitchFamily="34" charset="0"/>
              <a:sym typeface="Calibri" pitchFamily="34" charset="0"/>
            </a:endParaRPr>
          </a:p>
        </p:txBody>
      </p:sp>
      <p:sp>
        <p:nvSpPr>
          <p:cNvPr id="412676" name="Title 1"/>
          <p:cNvSpPr>
            <a:spLocks noGrp="1" noChangeArrowheads="1"/>
          </p:cNvSpPr>
          <p:nvPr>
            <p:ph type="title" idx="4294967295"/>
          </p:nvPr>
        </p:nvSpPr>
        <p:spPr>
          <a:xfrm>
            <a:off x="4351020" y="-62865"/>
            <a:ext cx="6610350" cy="849313"/>
          </a:xfrm>
        </p:spPr>
        <p:txBody>
          <a:bodyPr/>
          <a:lstStyle/>
          <a:p>
            <a:pPr algn="ctr"/>
            <a:r>
              <a:rPr lang="en-US" altLang="zh-CN" b="1" dirty="0" smtClean="0">
                <a:solidFill>
                  <a:srgbClr val="FF0000"/>
                </a:solidFill>
                <a:latin typeface="Arial" charset="0"/>
                <a:cs typeface="Arial" charset="0"/>
              </a:rPr>
              <a:t>World Bank</a:t>
            </a:r>
            <a:endParaRPr lang="en-US" altLang="zh-CN" dirty="0" smtClean="0">
              <a:solidFill>
                <a:srgbClr val="FF0000"/>
              </a:solidFill>
              <a:latin typeface="Arial" charset="0"/>
              <a:cs typeface="Arial" charset="0"/>
            </a:endParaRPr>
          </a:p>
        </p:txBody>
      </p:sp>
      <p:sp>
        <p:nvSpPr>
          <p:cNvPr id="412677" name="Rectangle 14"/>
          <p:cNvSpPr>
            <a:spLocks noChangeArrowheads="1"/>
          </p:cNvSpPr>
          <p:nvPr/>
        </p:nvSpPr>
        <p:spPr bwMode="auto">
          <a:xfrm>
            <a:off x="0" y="1638300"/>
            <a:ext cx="9031288" cy="4849813"/>
          </a:xfrm>
          <a:prstGeom prst="rect">
            <a:avLst/>
          </a:prstGeom>
          <a:noFill/>
          <a:ln w="42500">
            <a:noFill/>
            <a:miter lim="800000"/>
            <a:headEnd/>
            <a:tailEnd/>
          </a:ln>
        </p:spPr>
        <p:txBody>
          <a:bodyPr bIns="0" anchor="ctr"/>
          <a:lstStyle/>
          <a:p>
            <a:pPr marL="109538" indent="-109538">
              <a:lnSpc>
                <a:spcPts val="1800"/>
              </a:lnSpc>
              <a:spcAft>
                <a:spcPts val="900"/>
              </a:spcAft>
              <a:buClr>
                <a:srgbClr val="666699"/>
              </a:buClr>
            </a:pPr>
            <a:endParaRPr lang="en-US" altLang="en-US" sz="1400" dirty="0">
              <a:solidFill>
                <a:srgbClr val="003366"/>
              </a:solidFill>
              <a:latin typeface="Calibri" pitchFamily="34" charset="0"/>
              <a:sym typeface="Calibri" pitchFamily="34" charset="0"/>
            </a:endParaRPr>
          </a:p>
          <a:p>
            <a:pPr marL="109538" indent="-109538">
              <a:lnSpc>
                <a:spcPts val="1800"/>
              </a:lnSpc>
              <a:spcAft>
                <a:spcPts val="900"/>
              </a:spcAft>
              <a:buClr>
                <a:srgbClr val="666699"/>
              </a:buClr>
            </a:pPr>
            <a:endParaRPr lang="en-US" altLang="en-US" sz="1400" dirty="0">
              <a:solidFill>
                <a:srgbClr val="003366"/>
              </a:solidFill>
              <a:latin typeface="Calibri" pitchFamily="34" charset="0"/>
              <a:sym typeface="Calibri" pitchFamily="34" charset="0"/>
            </a:endParaRPr>
          </a:p>
          <a:p>
            <a:pPr marL="109538" indent="-109538" algn="just">
              <a:spcAft>
                <a:spcPts val="900"/>
              </a:spcAft>
              <a:buClr>
                <a:srgbClr val="000066"/>
              </a:buClr>
              <a:buSzPct val="130000"/>
              <a:buFont typeface="Wingdings" pitchFamily="2" charset="2"/>
              <a:buChar char="Ø"/>
            </a:pPr>
            <a:r>
              <a:rPr lang="en-US" sz="2800" dirty="0">
                <a:solidFill>
                  <a:srgbClr val="003366"/>
                </a:solidFill>
                <a:sym typeface="Calibri" pitchFamily="34" charset="0"/>
              </a:rPr>
              <a:t> World Bank has provided  70%  of the total cost of </a:t>
            </a:r>
            <a:r>
              <a:rPr lang="en-US" sz="2800" dirty="0" smtClean="0">
                <a:solidFill>
                  <a:srgbClr val="003366"/>
                </a:solidFill>
                <a:sym typeface="Calibri" pitchFamily="34" charset="0"/>
              </a:rPr>
              <a:t>INR </a:t>
            </a:r>
            <a:r>
              <a:rPr lang="en-US" sz="2800" dirty="0">
                <a:solidFill>
                  <a:srgbClr val="003366"/>
                </a:solidFill>
                <a:sym typeface="Calibri" pitchFamily="34" charset="0"/>
              </a:rPr>
              <a:t>15.81 billion for the Vocational Training </a:t>
            </a:r>
          </a:p>
          <a:p>
            <a:pPr marL="109538" indent="-109538" algn="just">
              <a:lnSpc>
                <a:spcPct val="150000"/>
              </a:lnSpc>
              <a:spcAft>
                <a:spcPts val="900"/>
              </a:spcAft>
              <a:buClr>
                <a:srgbClr val="666699"/>
              </a:buClr>
            </a:pPr>
            <a:r>
              <a:rPr lang="en-US" sz="2800" b="1" u="sng" dirty="0">
                <a:solidFill>
                  <a:srgbClr val="003366"/>
                </a:solidFill>
                <a:ea typeface="Calibri" pitchFamily="34" charset="0"/>
                <a:cs typeface="Arial" charset="0"/>
                <a:sym typeface="Calibri" pitchFamily="34" charset="0"/>
              </a:rPr>
              <a:t>The Project Aims To:</a:t>
            </a:r>
            <a:endParaRPr lang="en-US" altLang="en-US" sz="2800" b="1" u="sng" dirty="0">
              <a:solidFill>
                <a:srgbClr val="003366"/>
              </a:solidFill>
              <a:ea typeface="Calibri" pitchFamily="34" charset="0"/>
              <a:cs typeface="Arial" charset="0"/>
              <a:sym typeface="Calibri" pitchFamily="34" charset="0"/>
            </a:endParaRPr>
          </a:p>
          <a:p>
            <a:pPr lvl="2" algn="just">
              <a:spcAft>
                <a:spcPts val="600"/>
              </a:spcAft>
              <a:buClr>
                <a:srgbClr val="000066"/>
              </a:buClr>
              <a:buSzPct val="130000"/>
              <a:buFont typeface="Arial" pitchFamily="34" charset="0"/>
              <a:buChar char="•"/>
            </a:pPr>
            <a:r>
              <a:rPr lang="en-US" sz="2800" dirty="0">
                <a:solidFill>
                  <a:srgbClr val="003366"/>
                </a:solidFill>
                <a:sym typeface="Calibri" pitchFamily="34" charset="0"/>
              </a:rPr>
              <a:t>Upgrade 400 ITIs as Centers of Excellence</a:t>
            </a:r>
          </a:p>
          <a:p>
            <a:pPr lvl="2" algn="just">
              <a:spcAft>
                <a:spcPts val="600"/>
              </a:spcAft>
              <a:buClr>
                <a:srgbClr val="000066"/>
              </a:buClr>
              <a:buSzPct val="130000"/>
              <a:buFont typeface="Arial" pitchFamily="34" charset="0"/>
              <a:buChar char="•"/>
            </a:pPr>
            <a:r>
              <a:rPr lang="en-US" sz="2800" dirty="0">
                <a:solidFill>
                  <a:srgbClr val="003366"/>
                </a:solidFill>
                <a:sym typeface="Calibri" pitchFamily="34" charset="0"/>
              </a:rPr>
              <a:t>Train the instructors</a:t>
            </a:r>
            <a:endParaRPr lang="en-US" altLang="en-US" sz="2800" dirty="0">
              <a:solidFill>
                <a:srgbClr val="003366"/>
              </a:solidFill>
              <a:sym typeface="Calibri" pitchFamily="34" charset="0"/>
            </a:endParaRPr>
          </a:p>
          <a:p>
            <a:pPr lvl="2" algn="just">
              <a:spcAft>
                <a:spcPts val="600"/>
              </a:spcAft>
              <a:buClr>
                <a:srgbClr val="000066"/>
              </a:buClr>
              <a:buSzPct val="130000"/>
              <a:buFont typeface="Arial" pitchFamily="34" charset="0"/>
              <a:buChar char="•"/>
            </a:pPr>
            <a:r>
              <a:rPr lang="en-US" sz="2800" dirty="0">
                <a:solidFill>
                  <a:srgbClr val="003366"/>
                </a:solidFill>
                <a:sym typeface="Calibri" pitchFamily="34" charset="0"/>
              </a:rPr>
              <a:t>Support studies set up NVQF</a:t>
            </a:r>
          </a:p>
          <a:p>
            <a:pPr lvl="2" algn="just">
              <a:spcAft>
                <a:spcPts val="600"/>
              </a:spcAft>
              <a:buClr>
                <a:srgbClr val="000066"/>
              </a:buClr>
              <a:buSzPct val="130000"/>
              <a:buFont typeface="Arial" pitchFamily="34" charset="0"/>
              <a:buChar char="•"/>
            </a:pPr>
            <a:r>
              <a:rPr lang="en-US" sz="2800" dirty="0">
                <a:solidFill>
                  <a:srgbClr val="003366"/>
                </a:solidFill>
                <a:sym typeface="Calibri" pitchFamily="34" charset="0"/>
              </a:rPr>
              <a:t>Provide incentive funds to states for good</a:t>
            </a:r>
          </a:p>
          <a:p>
            <a:pPr lvl="2" algn="just">
              <a:spcAft>
                <a:spcPts val="600"/>
              </a:spcAft>
              <a:buClr>
                <a:srgbClr val="000066"/>
              </a:buClr>
              <a:buSzPct val="130000"/>
              <a:buFont typeface="Arial" pitchFamily="34" charset="0"/>
              <a:buChar char="•"/>
            </a:pPr>
            <a:r>
              <a:rPr lang="en-US" sz="2800" dirty="0" smtClean="0">
                <a:solidFill>
                  <a:srgbClr val="003366"/>
                </a:solidFill>
                <a:sym typeface="Calibri" pitchFamily="34" charset="0"/>
              </a:rPr>
              <a:t>Performance </a:t>
            </a:r>
            <a:r>
              <a:rPr lang="en-US" sz="2800" dirty="0">
                <a:solidFill>
                  <a:srgbClr val="003366"/>
                </a:solidFill>
                <a:sym typeface="Calibri" pitchFamily="34" charset="0"/>
              </a:rPr>
              <a:t>in project implementation</a:t>
            </a:r>
            <a:endParaRPr lang="en-US" altLang="en-US" sz="2800" dirty="0">
              <a:solidFill>
                <a:srgbClr val="003366"/>
              </a:solidFill>
              <a:sym typeface="Calibri" pitchFamily="34" charset="0"/>
            </a:endParaRPr>
          </a:p>
          <a:p>
            <a:pPr marL="341313" lvl="1" indent="-163513">
              <a:lnSpc>
                <a:spcPts val="1700"/>
              </a:lnSpc>
              <a:spcAft>
                <a:spcPts val="900"/>
              </a:spcAft>
              <a:buClr>
                <a:srgbClr val="666699"/>
              </a:buClr>
              <a:buFont typeface="Arial" charset="0"/>
              <a:buChar char="•"/>
            </a:pPr>
            <a:endParaRPr lang="en-US" altLang="en-US" sz="2800" dirty="0">
              <a:solidFill>
                <a:srgbClr val="003366"/>
              </a:solidFill>
              <a:sym typeface="Calibri" pitchFamily="34" charset="0"/>
            </a:endParaRPr>
          </a:p>
          <a:p>
            <a:pPr marL="109538" indent="-109538">
              <a:lnSpc>
                <a:spcPts val="1800"/>
              </a:lnSpc>
              <a:spcAft>
                <a:spcPts val="900"/>
              </a:spcAft>
              <a:buClr>
                <a:srgbClr val="666699"/>
              </a:buClr>
              <a:buFont typeface="Arial" charset="0"/>
              <a:buChar char="•"/>
            </a:pPr>
            <a:endParaRPr lang="en-US" altLang="en-US" sz="1400" dirty="0">
              <a:solidFill>
                <a:srgbClr val="003366"/>
              </a:solidFill>
              <a:latin typeface="Calibri" pitchFamily="34" charset="0"/>
              <a:sym typeface="Calibri" pitchFamily="34" charset="0"/>
            </a:endParaRPr>
          </a:p>
        </p:txBody>
      </p:sp>
      <p:pic>
        <p:nvPicPr>
          <p:cNvPr id="412678" name="Picture 6" descr="EMBLEM.jpg"/>
          <p:cNvPicPr>
            <a:picLocks noChangeAspect="1"/>
          </p:cNvPicPr>
          <p:nvPr/>
        </p:nvPicPr>
        <p:blipFill>
          <a:blip r:embed="rId2"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3"/>
          <p:cNvSpPr>
            <a:spLocks noChangeArrowheads="1"/>
          </p:cNvSpPr>
          <p:nvPr/>
        </p:nvSpPr>
        <p:spPr bwMode="auto">
          <a:xfrm>
            <a:off x="3641091" y="-211455"/>
            <a:ext cx="5502910" cy="1243013"/>
          </a:xfrm>
          <a:prstGeom prst="rect">
            <a:avLst/>
          </a:prstGeom>
          <a:noFill/>
          <a:ln w="9525">
            <a:noFill/>
            <a:miter lim="800000"/>
            <a:headEnd/>
            <a:tailEnd/>
          </a:ln>
        </p:spPr>
        <p:txBody>
          <a:bodyPr lIns="0" tIns="0" rIns="0" bIns="0" anchor="b"/>
          <a:lstStyle/>
          <a:p>
            <a:pPr>
              <a:buSzPct val="100000"/>
            </a:pPr>
            <a:r>
              <a:rPr lang="en-US" sz="3200" b="1" dirty="0">
                <a:solidFill>
                  <a:srgbClr val="FF0000"/>
                </a:solidFill>
                <a:ea typeface="MS PGothic" pitchFamily="34" charset="-128"/>
                <a:cs typeface="Arial" charset="0"/>
                <a:sym typeface="Arial" charset="0"/>
              </a:rPr>
              <a:t>Public Private Partnership/</a:t>
            </a:r>
            <a:endParaRPr lang="en-US" altLang="en-US" sz="3200" b="1" dirty="0">
              <a:solidFill>
                <a:srgbClr val="FF0000"/>
              </a:solidFill>
              <a:ea typeface="MS PGothic" pitchFamily="34" charset="-128"/>
              <a:cs typeface="Arial" charset="0"/>
              <a:sym typeface="Arial" charset="0"/>
            </a:endParaRPr>
          </a:p>
          <a:p>
            <a:pPr>
              <a:buSzPct val="100000"/>
            </a:pPr>
            <a:r>
              <a:rPr lang="en-US" sz="3200" b="1" dirty="0">
                <a:solidFill>
                  <a:srgbClr val="FF0000"/>
                </a:solidFill>
                <a:ea typeface="MS PGothic" pitchFamily="34" charset="-128"/>
                <a:cs typeface="Arial" charset="0"/>
                <a:sym typeface="Arial" charset="0"/>
              </a:rPr>
              <a:t>Private Sector Initiatives</a:t>
            </a:r>
            <a:endParaRPr lang="en-US" altLang="en-US" sz="3200" b="1" dirty="0">
              <a:solidFill>
                <a:srgbClr val="FF0000"/>
              </a:solidFill>
              <a:ea typeface="MS PGothic" pitchFamily="34" charset="-128"/>
              <a:cs typeface="Arial" charset="0"/>
              <a:sym typeface="Arial" charset="0"/>
            </a:endParaRPr>
          </a:p>
        </p:txBody>
      </p:sp>
      <p:pic>
        <p:nvPicPr>
          <p:cNvPr id="413699" name="Picture 3"/>
          <p:cNvPicPr>
            <a:picLocks noChangeAspect="1" noChangeArrowheads="1"/>
          </p:cNvPicPr>
          <p:nvPr/>
        </p:nvPicPr>
        <p:blipFill>
          <a:blip r:embed="rId2" cstate="print"/>
          <a:srcRect/>
          <a:stretch>
            <a:fillRect/>
          </a:stretch>
        </p:blipFill>
        <p:spPr bwMode="auto">
          <a:xfrm>
            <a:off x="0" y="2908935"/>
            <a:ext cx="9104313" cy="3939540"/>
          </a:xfrm>
          <a:prstGeom prst="rect">
            <a:avLst/>
          </a:prstGeom>
          <a:noFill/>
          <a:ln w="9525">
            <a:noFill/>
            <a:miter lim="800000"/>
            <a:headEnd/>
            <a:tailEnd/>
          </a:ln>
        </p:spPr>
      </p:pic>
      <p:sp>
        <p:nvSpPr>
          <p:cNvPr id="413700" name="Rectangle 3"/>
          <p:cNvSpPr>
            <a:spLocks noChangeArrowheads="1"/>
          </p:cNvSpPr>
          <p:nvPr/>
        </p:nvSpPr>
        <p:spPr bwMode="auto">
          <a:xfrm>
            <a:off x="1885932" y="1943100"/>
            <a:ext cx="7258068" cy="990600"/>
          </a:xfrm>
          <a:prstGeom prst="rect">
            <a:avLst/>
          </a:prstGeom>
          <a:noFill/>
          <a:ln w="9525">
            <a:noFill/>
            <a:miter lim="800000"/>
            <a:headEnd/>
            <a:tailEnd/>
          </a:ln>
        </p:spPr>
        <p:txBody>
          <a:bodyPr lIns="0" tIns="0" rIns="0" bIns="0" anchor="b"/>
          <a:lstStyle/>
          <a:p>
            <a:pPr marL="341313" indent="-230188">
              <a:lnSpc>
                <a:spcPct val="150000"/>
              </a:lnSpc>
              <a:buFont typeface="Wingdings" pitchFamily="2" charset="2"/>
              <a:buChar char="Ø"/>
            </a:pPr>
            <a:endParaRPr lang="en-US" altLang="en-US" sz="1600" b="1" dirty="0">
              <a:solidFill>
                <a:srgbClr val="7F7F7F"/>
              </a:solidFill>
              <a:ea typeface="MS PGothic" pitchFamily="34" charset="-128"/>
              <a:sym typeface="Arial" charset="0"/>
            </a:endParaRPr>
          </a:p>
          <a:p>
            <a:pPr marL="341313" indent="-230188" algn="just">
              <a:lnSpc>
                <a:spcPct val="150000"/>
              </a:lnSpc>
              <a:buFont typeface="Wingdings" pitchFamily="2" charset="2"/>
              <a:buChar char="Ø"/>
            </a:pPr>
            <a:r>
              <a:rPr lang="en-US" sz="3200" b="1" dirty="0">
                <a:solidFill>
                  <a:srgbClr val="002060"/>
                </a:solidFill>
                <a:ea typeface="MS PGothic" pitchFamily="34" charset="-128"/>
                <a:sym typeface="Arial" charset="0"/>
              </a:rPr>
              <a:t>India Skills                        India Can</a:t>
            </a:r>
          </a:p>
          <a:p>
            <a:pPr marL="341313" indent="-230188" algn="just">
              <a:lnSpc>
                <a:spcPct val="150000"/>
              </a:lnSpc>
              <a:buFont typeface="Wingdings" pitchFamily="2" charset="2"/>
              <a:buChar char="Ø"/>
            </a:pPr>
            <a:r>
              <a:rPr lang="en-US" sz="3200" b="1" dirty="0">
                <a:solidFill>
                  <a:srgbClr val="002060"/>
                </a:solidFill>
                <a:ea typeface="MS PGothic" pitchFamily="34" charset="-128"/>
                <a:sym typeface="Arial" charset="0"/>
              </a:rPr>
              <a:t>Centum Learning             IL&amp;FS</a:t>
            </a:r>
          </a:p>
        </p:txBody>
      </p:sp>
      <p:pic>
        <p:nvPicPr>
          <p:cNvPr id="413701" name="Picture 5"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2" name="Picture 6" descr="http://singhaniaeducation.com/educomp_logo.png"/>
          <p:cNvPicPr>
            <a:picLocks noGrp="1" noChangeAspect="1" noChangeArrowheads="1"/>
          </p:cNvPicPr>
          <p:nvPr>
            <p:ph sz="quarter" idx="3"/>
          </p:nvPr>
        </p:nvPicPr>
        <p:blipFill>
          <a:blip r:embed="rId2" cstate="print"/>
          <a:srcRect/>
          <a:stretch>
            <a:fillRect/>
          </a:stretch>
        </p:blipFill>
        <p:spPr>
          <a:xfrm>
            <a:off x="841375" y="1712913"/>
            <a:ext cx="2897188" cy="541337"/>
          </a:xfrm>
        </p:spPr>
      </p:pic>
      <p:sp>
        <p:nvSpPr>
          <p:cNvPr id="414723" name="Rectangle 5"/>
          <p:cNvSpPr>
            <a:spLocks noGrp="1" noChangeArrowheads="1"/>
          </p:cNvSpPr>
          <p:nvPr/>
        </p:nvSpPr>
        <p:spPr bwMode="auto">
          <a:xfrm>
            <a:off x="3769995" y="11430"/>
            <a:ext cx="7191375" cy="561975"/>
          </a:xfrm>
          <a:prstGeom prst="rect">
            <a:avLst/>
          </a:prstGeom>
          <a:noFill/>
          <a:ln w="9525">
            <a:noFill/>
            <a:bevel/>
            <a:headEnd/>
            <a:tailEnd/>
          </a:ln>
        </p:spPr>
        <p:txBody>
          <a:bodyPr anchor="ctr"/>
          <a:lstStyle/>
          <a:p>
            <a:pPr eaLnBrk="0" hangingPunct="0">
              <a:buFontTx/>
              <a:buNone/>
            </a:pPr>
            <a:r>
              <a:rPr lang="en-US" altLang="zh-CN" sz="3200" b="1" dirty="0">
                <a:solidFill>
                  <a:srgbClr val="FF0000"/>
                </a:solidFill>
                <a:cs typeface="Arial" charset="0"/>
                <a:sym typeface="Arial" charset="0"/>
              </a:rPr>
              <a:t>Private Players’ Initiatives</a:t>
            </a:r>
          </a:p>
        </p:txBody>
      </p:sp>
      <p:sp>
        <p:nvSpPr>
          <p:cNvPr id="414724" name="TextBox 22"/>
          <p:cNvSpPr>
            <a:spLocks noChangeArrowheads="1"/>
          </p:cNvSpPr>
          <p:nvPr/>
        </p:nvSpPr>
        <p:spPr bwMode="auto">
          <a:xfrm>
            <a:off x="114300" y="2538413"/>
            <a:ext cx="4383088" cy="4008437"/>
          </a:xfrm>
          <a:prstGeom prst="rect">
            <a:avLst/>
          </a:prstGeom>
          <a:noFill/>
          <a:ln w="9525">
            <a:noFill/>
            <a:bevel/>
            <a:headEnd/>
            <a:tailEnd/>
          </a:ln>
        </p:spPr>
        <p:txBody>
          <a:bodyPr>
            <a:spAutoFit/>
          </a:bodyPr>
          <a:lstStyle/>
          <a:p>
            <a:pPr marL="109538" indent="-109538" algn="just">
              <a:spcAft>
                <a:spcPts val="300"/>
              </a:spcAft>
              <a:buSzPct val="100000"/>
              <a:buFont typeface="Wingdings" pitchFamily="2" charset="2"/>
              <a:buChar char="Ø"/>
            </a:pPr>
            <a:r>
              <a:rPr lang="en-US" sz="2800" dirty="0" err="1">
                <a:solidFill>
                  <a:srgbClr val="003366"/>
                </a:solidFill>
                <a:sym typeface="Arial" charset="0"/>
              </a:rPr>
              <a:t>Educomp</a:t>
            </a:r>
            <a:r>
              <a:rPr lang="en-US" sz="2800" dirty="0">
                <a:solidFill>
                  <a:srgbClr val="003366"/>
                </a:solidFill>
                <a:sym typeface="Arial" charset="0"/>
              </a:rPr>
              <a:t> is a globally diversified and  largest education company in India</a:t>
            </a:r>
            <a:endParaRPr lang="en-US" altLang="en-US" sz="2800" dirty="0">
              <a:solidFill>
                <a:srgbClr val="003366"/>
              </a:solidFill>
              <a:sym typeface="Arial" charset="0"/>
            </a:endParaRPr>
          </a:p>
          <a:p>
            <a:pPr marL="109538" indent="-109538" algn="just">
              <a:spcAft>
                <a:spcPts val="300"/>
              </a:spcAft>
              <a:buSzPct val="100000"/>
              <a:buFont typeface="Wingdings" pitchFamily="2" charset="2"/>
              <a:buChar char="Ø"/>
            </a:pPr>
            <a:r>
              <a:rPr lang="en-US" sz="2800" dirty="0">
                <a:solidFill>
                  <a:srgbClr val="003366"/>
                </a:solidFill>
                <a:sym typeface="Arial" charset="0"/>
              </a:rPr>
              <a:t>It has joint venture with </a:t>
            </a:r>
            <a:r>
              <a:rPr lang="en-US" sz="2800" dirty="0" err="1">
                <a:solidFill>
                  <a:srgbClr val="003366"/>
                </a:solidFill>
                <a:sym typeface="Arial" charset="0"/>
              </a:rPr>
              <a:t>Pearsons</a:t>
            </a:r>
            <a:r>
              <a:rPr lang="en-US" sz="2800" dirty="0">
                <a:solidFill>
                  <a:srgbClr val="003366"/>
                </a:solidFill>
                <a:sym typeface="Arial" charset="0"/>
              </a:rPr>
              <a:t> Education to form </a:t>
            </a:r>
            <a:r>
              <a:rPr lang="en-US" sz="2800" dirty="0" smtClean="0">
                <a:solidFill>
                  <a:srgbClr val="003366"/>
                </a:solidFill>
                <a:sym typeface="Arial" charset="0"/>
              </a:rPr>
              <a:t>India Can </a:t>
            </a:r>
            <a:r>
              <a:rPr lang="en-US" sz="2800" dirty="0">
                <a:solidFill>
                  <a:srgbClr val="003366"/>
                </a:solidFill>
                <a:sym typeface="Arial" charset="0"/>
              </a:rPr>
              <a:t>to provide vocational training</a:t>
            </a:r>
            <a:endParaRPr lang="en-US" altLang="en-US" sz="2800" dirty="0">
              <a:solidFill>
                <a:srgbClr val="003366"/>
              </a:solidFill>
              <a:sym typeface="Arial" charset="0"/>
            </a:endParaRPr>
          </a:p>
          <a:p>
            <a:pPr marL="109538" indent="-109538" algn="just">
              <a:spcAft>
                <a:spcPts val="300"/>
              </a:spcAft>
              <a:buFont typeface="Arial" charset="0"/>
              <a:buChar char="•"/>
            </a:pPr>
            <a:endParaRPr lang="en-US" altLang="en-US" sz="2800" dirty="0">
              <a:solidFill>
                <a:srgbClr val="003366"/>
              </a:solidFill>
              <a:sym typeface="Arial" charset="0"/>
            </a:endParaRPr>
          </a:p>
        </p:txBody>
      </p:sp>
      <p:sp>
        <p:nvSpPr>
          <p:cNvPr id="414725" name="Rounded Rectangle 13"/>
          <p:cNvSpPr>
            <a:spLocks noChangeArrowheads="1"/>
          </p:cNvSpPr>
          <p:nvPr/>
        </p:nvSpPr>
        <p:spPr bwMode="auto">
          <a:xfrm>
            <a:off x="0" y="2220913"/>
            <a:ext cx="4457700" cy="4457700"/>
          </a:xfrm>
          <a:prstGeom prst="roundRect">
            <a:avLst>
              <a:gd name="adj" fmla="val 16667"/>
            </a:avLst>
          </a:prstGeom>
          <a:noFill/>
          <a:ln w="42500">
            <a:solidFill>
              <a:srgbClr val="B2A0C7"/>
            </a:solidFill>
            <a:bevel/>
            <a:headEnd/>
            <a:tailEnd/>
          </a:ln>
        </p:spPr>
        <p:txBody>
          <a:bodyPr anchor="ctr"/>
          <a:lstStyle/>
          <a:p>
            <a:pPr algn="ctr"/>
            <a:endParaRPr lang="en-US">
              <a:solidFill>
                <a:srgbClr val="FFFFFF"/>
              </a:solidFill>
              <a:latin typeface="Calibri" pitchFamily="34" charset="0"/>
              <a:sym typeface="Calibri" pitchFamily="34" charset="0"/>
            </a:endParaRPr>
          </a:p>
        </p:txBody>
      </p:sp>
      <p:pic>
        <p:nvPicPr>
          <p:cNvPr id="414726" name="Picture 2" descr="http://t0.gstatic.com/images?q=tbn:ANd9GcTfD4HFyfCgwIuoNYXk0MW39GeMRkDZhEm3kJ4z_k1EYx-OfZg2"/>
          <p:cNvPicPr>
            <a:picLocks noGrp="1" noChangeAspect="1" noChangeArrowheads="1"/>
          </p:cNvPicPr>
          <p:nvPr>
            <p:ph sz="quarter" idx="4"/>
          </p:nvPr>
        </p:nvPicPr>
        <p:blipFill>
          <a:blip r:embed="rId3" cstate="print"/>
          <a:srcRect/>
          <a:stretch>
            <a:fillRect/>
          </a:stretch>
        </p:blipFill>
        <p:spPr>
          <a:xfrm>
            <a:off x="5541963" y="1712913"/>
            <a:ext cx="2897187" cy="438150"/>
          </a:xfrm>
        </p:spPr>
      </p:pic>
      <p:sp>
        <p:nvSpPr>
          <p:cNvPr id="414727" name="Rounded Rectangle 15"/>
          <p:cNvSpPr>
            <a:spLocks noChangeArrowheads="1"/>
          </p:cNvSpPr>
          <p:nvPr/>
        </p:nvSpPr>
        <p:spPr bwMode="auto">
          <a:xfrm>
            <a:off x="4760913" y="2160588"/>
            <a:ext cx="4383087" cy="4457700"/>
          </a:xfrm>
          <a:prstGeom prst="roundRect">
            <a:avLst>
              <a:gd name="adj" fmla="val 16667"/>
            </a:avLst>
          </a:prstGeom>
          <a:noFill/>
          <a:ln w="42500">
            <a:solidFill>
              <a:srgbClr val="B2A0C7"/>
            </a:solidFill>
            <a:bevel/>
            <a:headEnd/>
            <a:tailEnd/>
          </a:ln>
        </p:spPr>
        <p:txBody>
          <a:bodyPr anchor="ctr"/>
          <a:lstStyle/>
          <a:p>
            <a:pPr algn="ctr"/>
            <a:endParaRPr lang="en-US">
              <a:solidFill>
                <a:srgbClr val="FFFFFF"/>
              </a:solidFill>
              <a:latin typeface="Calibri" pitchFamily="34" charset="0"/>
              <a:sym typeface="Calibri" pitchFamily="34" charset="0"/>
            </a:endParaRPr>
          </a:p>
        </p:txBody>
      </p:sp>
      <p:sp>
        <p:nvSpPr>
          <p:cNvPr id="414728" name="TextBox 25"/>
          <p:cNvSpPr>
            <a:spLocks noChangeArrowheads="1"/>
          </p:cNvSpPr>
          <p:nvPr/>
        </p:nvSpPr>
        <p:spPr bwMode="auto">
          <a:xfrm>
            <a:off x="4943475" y="2538413"/>
            <a:ext cx="4086225" cy="3657600"/>
          </a:xfrm>
          <a:prstGeom prst="rect">
            <a:avLst/>
          </a:prstGeom>
          <a:noFill/>
          <a:ln w="9525">
            <a:noFill/>
            <a:bevel/>
            <a:headEnd/>
            <a:tailEnd/>
          </a:ln>
        </p:spPr>
        <p:txBody>
          <a:bodyPr>
            <a:spAutoFit/>
          </a:bodyPr>
          <a:lstStyle/>
          <a:p>
            <a:pPr marL="109538" indent="-109538" algn="just">
              <a:spcAft>
                <a:spcPts val="300"/>
              </a:spcAft>
              <a:buSzPct val="100000"/>
              <a:buFont typeface="Wingdings" pitchFamily="2" charset="2"/>
              <a:buChar char="Ø"/>
            </a:pPr>
            <a:r>
              <a:rPr lang="en-US" sz="2800">
                <a:solidFill>
                  <a:srgbClr val="003366"/>
                </a:solidFill>
                <a:sym typeface="Arial" charset="0"/>
              </a:rPr>
              <a:t>Bharti is one of the largest business groups in the telecom and retail  in India</a:t>
            </a:r>
            <a:endParaRPr lang="en-US" altLang="en-US" sz="2800">
              <a:solidFill>
                <a:srgbClr val="003366"/>
              </a:solidFill>
              <a:sym typeface="Arial" charset="0"/>
            </a:endParaRPr>
          </a:p>
          <a:p>
            <a:pPr marL="109538" indent="-109538" algn="just">
              <a:spcAft>
                <a:spcPts val="300"/>
              </a:spcAft>
              <a:buSzPct val="100000"/>
              <a:buFont typeface="Wingdings" pitchFamily="2" charset="2"/>
              <a:buChar char="Ø"/>
            </a:pPr>
            <a:r>
              <a:rPr lang="en-US" sz="2800">
                <a:solidFill>
                  <a:srgbClr val="003366"/>
                </a:solidFill>
                <a:sym typeface="Arial" charset="0"/>
              </a:rPr>
              <a:t>It has established</a:t>
            </a:r>
          </a:p>
          <a:p>
            <a:pPr marL="109538" indent="-109538" algn="just">
              <a:spcAft>
                <a:spcPts val="300"/>
              </a:spcAft>
              <a:buSzPct val="100000"/>
              <a:buFont typeface="Wingdings" pitchFamily="2" charset="2"/>
              <a:buNone/>
            </a:pPr>
            <a:r>
              <a:rPr lang="en-US" sz="2800">
                <a:solidFill>
                  <a:srgbClr val="003366"/>
                </a:solidFill>
                <a:sym typeface="Arial" charset="0"/>
              </a:rPr>
              <a:t>  Centum Learning to</a:t>
            </a:r>
          </a:p>
          <a:p>
            <a:pPr marL="109538" indent="-109538" algn="just">
              <a:spcAft>
                <a:spcPts val="300"/>
              </a:spcAft>
              <a:buSzPct val="100000"/>
              <a:buFont typeface="Wingdings" pitchFamily="2" charset="2"/>
              <a:buNone/>
            </a:pPr>
            <a:r>
              <a:rPr lang="en-US" sz="2800">
                <a:solidFill>
                  <a:srgbClr val="003366"/>
                </a:solidFill>
                <a:sym typeface="Arial" charset="0"/>
              </a:rPr>
              <a:t>  provide learning and</a:t>
            </a:r>
          </a:p>
          <a:p>
            <a:pPr marL="109538" indent="-109538" algn="just">
              <a:spcAft>
                <a:spcPts val="300"/>
              </a:spcAft>
              <a:buSzPct val="100000"/>
              <a:buFont typeface="Wingdings" pitchFamily="2" charset="2"/>
              <a:buNone/>
            </a:pPr>
            <a:r>
              <a:rPr lang="en-US" sz="2800">
                <a:solidFill>
                  <a:srgbClr val="003366"/>
                </a:solidFill>
                <a:sym typeface="Arial" charset="0"/>
              </a:rPr>
              <a:t>  skill-  building solutions</a:t>
            </a:r>
            <a:r>
              <a:rPr lang="en-US" sz="1600">
                <a:solidFill>
                  <a:srgbClr val="003366"/>
                </a:solidFill>
                <a:sym typeface="Arial" charset="0"/>
              </a:rPr>
              <a:t> </a:t>
            </a:r>
            <a:endParaRPr lang="en-US" altLang="en-US" sz="1600">
              <a:solidFill>
                <a:srgbClr val="003366"/>
              </a:solidFill>
              <a:sym typeface="Arial" charset="0"/>
            </a:endParaRPr>
          </a:p>
        </p:txBody>
      </p:sp>
      <p:pic>
        <p:nvPicPr>
          <p:cNvPr id="414729" name="Picture 11" descr="EMBLEM.jpg"/>
          <p:cNvPicPr>
            <a:picLocks noChangeAspect="1"/>
          </p:cNvPicPr>
          <p:nvPr/>
        </p:nvPicPr>
        <p:blipFill>
          <a:blip r:embed="rId4"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Date Placeholder 3"/>
          <p:cNvSpPr>
            <a:spLocks noGrp="1"/>
          </p:cNvSpPr>
          <p:nvPr>
            <p:ph type="dt" sz="quarter" idx="10"/>
          </p:nvPr>
        </p:nvSpPr>
        <p:spPr>
          <a:noFill/>
        </p:spPr>
        <p:txBody>
          <a:bodyPr/>
          <a:lstStyle/>
          <a:p>
            <a:pPr>
              <a:buFont typeface="Arial" charset="0"/>
              <a:buNone/>
            </a:pPr>
            <a:fld id="{3BA25010-C20D-4704-A613-57A52F3475C8}"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374787"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sp>
        <p:nvSpPr>
          <p:cNvPr id="374788" name="Content Placeholder 2"/>
          <p:cNvSpPr>
            <a:spLocks noGrp="1" noChangeArrowheads="1"/>
          </p:cNvSpPr>
          <p:nvPr>
            <p:ph idx="1"/>
          </p:nvPr>
        </p:nvSpPr>
        <p:spPr>
          <a:xfrm>
            <a:off x="457200" y="1812925"/>
            <a:ext cx="4953000" cy="4525963"/>
          </a:xfrm>
        </p:spPr>
        <p:txBody>
          <a:bodyPr/>
          <a:lstStyle/>
          <a:p>
            <a:pPr marL="342900" indent="-342900" algn="just" eaLnBrk="1" hangingPunct="1">
              <a:lnSpc>
                <a:spcPct val="80000"/>
              </a:lnSpc>
              <a:buSzPct val="125000"/>
              <a:buFont typeface="Wingdings" pitchFamily="2" charset="2"/>
              <a:buChar char="Ø"/>
            </a:pPr>
            <a:r>
              <a:rPr lang="en-US" altLang="zh-CN" sz="5000" smtClean="0">
                <a:solidFill>
                  <a:srgbClr val="002060"/>
                </a:solidFill>
              </a:rPr>
              <a:t>  </a:t>
            </a:r>
            <a:r>
              <a:rPr lang="en-US" altLang="zh-CN" sz="5000" smtClean="0">
                <a:solidFill>
                  <a:srgbClr val="002060"/>
                </a:solidFill>
                <a:latin typeface="Arial" charset="0"/>
                <a:cs typeface="Arial" charset="0"/>
              </a:rPr>
              <a:t>World is home to about three million villages, of which 92 per cent are in the developing world.</a:t>
            </a:r>
          </a:p>
        </p:txBody>
      </p:sp>
      <p:pic>
        <p:nvPicPr>
          <p:cNvPr id="374789" name="Picture 2"/>
          <p:cNvPicPr>
            <a:picLocks noChangeAspect="1" noChangeArrowheads="1"/>
          </p:cNvPicPr>
          <p:nvPr/>
        </p:nvPicPr>
        <p:blipFill>
          <a:blip r:embed="rId2" cstate="print"/>
          <a:srcRect/>
          <a:stretch>
            <a:fillRect/>
          </a:stretch>
        </p:blipFill>
        <p:spPr bwMode="auto">
          <a:xfrm>
            <a:off x="5761038" y="1423988"/>
            <a:ext cx="3352800" cy="2143125"/>
          </a:xfrm>
          <a:prstGeom prst="rect">
            <a:avLst/>
          </a:prstGeom>
          <a:noFill/>
          <a:ln w="9525">
            <a:noFill/>
            <a:miter lim="800000"/>
            <a:headEnd/>
            <a:tailEnd/>
          </a:ln>
        </p:spPr>
      </p:pic>
      <p:pic>
        <p:nvPicPr>
          <p:cNvPr id="374790" name="Picture 3"/>
          <p:cNvPicPr>
            <a:picLocks noChangeAspect="1" noChangeArrowheads="1"/>
          </p:cNvPicPr>
          <p:nvPr/>
        </p:nvPicPr>
        <p:blipFill>
          <a:blip r:embed="rId3" cstate="print"/>
          <a:srcRect/>
          <a:stretch>
            <a:fillRect/>
          </a:stretch>
        </p:blipFill>
        <p:spPr bwMode="auto">
          <a:xfrm>
            <a:off x="5761038" y="3578225"/>
            <a:ext cx="3352800" cy="2962275"/>
          </a:xfrm>
          <a:prstGeom prst="rect">
            <a:avLst/>
          </a:prstGeom>
          <a:noFill/>
          <a:ln w="9525">
            <a:noFill/>
            <a:miter lim="800000"/>
            <a:headEnd/>
            <a:tailEnd/>
          </a:ln>
        </p:spPr>
      </p:pic>
      <p:sp>
        <p:nvSpPr>
          <p:cNvPr id="374791" name="Title 1"/>
          <p:cNvSpPr>
            <a:spLocks noGrp="1" noChangeArrowheads="1"/>
          </p:cNvSpPr>
          <p:nvPr>
            <p:ph type="ctrTitle" idx="4294967295"/>
          </p:nvPr>
        </p:nvSpPr>
        <p:spPr>
          <a:xfrm>
            <a:off x="3384550" y="12700"/>
            <a:ext cx="7851775" cy="838200"/>
          </a:xfrm>
        </p:spPr>
        <p:txBody>
          <a:bodyPr/>
          <a:lstStyle/>
          <a:p>
            <a:pPr marL="0" indent="0" eaLnBrk="1" hangingPunct="1"/>
            <a:r>
              <a:rPr lang="en-US" sz="3200" b="1" smtClean="0">
                <a:solidFill>
                  <a:srgbClr val="FF0000"/>
                </a:solidFill>
                <a:latin typeface="Arial" charset="0"/>
                <a:cs typeface="Arial" charset="0"/>
                <a:sym typeface="Arial" charset="0"/>
              </a:rPr>
              <a:t>Global</a:t>
            </a:r>
            <a:r>
              <a:rPr lang="en-US" altLang="en-US" sz="3200" b="1" smtClean="0">
                <a:solidFill>
                  <a:srgbClr val="FF0000"/>
                </a:solidFill>
                <a:latin typeface="Arial" charset="0"/>
                <a:cs typeface="Arial" charset="0"/>
                <a:sym typeface="Arial" charset="0"/>
              </a:rPr>
              <a:t> Context</a:t>
            </a:r>
          </a:p>
        </p:txBody>
      </p:sp>
      <p:pic>
        <p:nvPicPr>
          <p:cNvPr id="374792" name="Picture 8" descr="EMBLEM.jpg"/>
          <p:cNvPicPr>
            <a:picLocks noChangeAspect="1"/>
          </p:cNvPicPr>
          <p:nvPr/>
        </p:nvPicPr>
        <p:blipFill>
          <a:blip r:embed="rId4"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2377440" y="85725"/>
            <a:ext cx="7692390" cy="561975"/>
          </a:xfrm>
        </p:spPr>
        <p:txBody>
          <a:bodyPr/>
          <a:lstStyle/>
          <a:p>
            <a:r>
              <a:rPr lang="en-US" altLang="zh-CN" b="1" dirty="0" smtClean="0">
                <a:solidFill>
                  <a:srgbClr val="FF0000"/>
                </a:solidFill>
                <a:latin typeface="Arial" charset="0"/>
                <a:cs typeface="Arial" charset="0"/>
                <a:sym typeface="Arial" charset="0"/>
              </a:rPr>
              <a:t>Private Players’ Initiatives (contd.)</a:t>
            </a:r>
          </a:p>
        </p:txBody>
      </p:sp>
      <p:pic>
        <p:nvPicPr>
          <p:cNvPr id="415747" name="Picture 6" descr="http://www.aieaworld.org/Images/2011sponsors/ManipalEdu_Gold.JPG"/>
          <p:cNvPicPr>
            <a:picLocks noGrp="1" noChangeAspect="1" noChangeArrowheads="1"/>
          </p:cNvPicPr>
          <p:nvPr>
            <p:ph sz="quarter" idx="2"/>
          </p:nvPr>
        </p:nvPicPr>
        <p:blipFill>
          <a:blip r:embed="rId2" cstate="print"/>
          <a:srcRect/>
          <a:stretch>
            <a:fillRect/>
          </a:stretch>
        </p:blipFill>
        <p:spPr>
          <a:xfrm>
            <a:off x="5314950" y="1274763"/>
            <a:ext cx="2933700" cy="693737"/>
          </a:xfrm>
        </p:spPr>
      </p:pic>
      <p:pic>
        <p:nvPicPr>
          <p:cNvPr id="415748" name="Picture 10" descr="http://www.ilfsindia.com/press_room/press/logo.jpg"/>
          <p:cNvPicPr>
            <a:picLocks noGrp="1" noChangeAspect="1" noChangeArrowheads="1"/>
          </p:cNvPicPr>
          <p:nvPr>
            <p:ph sz="quarter" idx="3"/>
          </p:nvPr>
        </p:nvPicPr>
        <p:blipFill>
          <a:blip r:embed="rId3" cstate="print"/>
          <a:srcRect/>
          <a:stretch>
            <a:fillRect/>
          </a:stretch>
        </p:blipFill>
        <p:spPr>
          <a:xfrm>
            <a:off x="635000" y="1349375"/>
            <a:ext cx="2822575" cy="509588"/>
          </a:xfrm>
        </p:spPr>
      </p:pic>
      <p:sp>
        <p:nvSpPr>
          <p:cNvPr id="415749" name="Rounded Rectangle 14"/>
          <p:cNvSpPr>
            <a:spLocks noChangeArrowheads="1"/>
          </p:cNvSpPr>
          <p:nvPr/>
        </p:nvSpPr>
        <p:spPr bwMode="auto">
          <a:xfrm>
            <a:off x="41275" y="1946275"/>
            <a:ext cx="4397375" cy="4826000"/>
          </a:xfrm>
          <a:prstGeom prst="roundRect">
            <a:avLst>
              <a:gd name="adj" fmla="val 16667"/>
            </a:avLst>
          </a:prstGeom>
          <a:noFill/>
          <a:ln w="42500">
            <a:solidFill>
              <a:srgbClr val="B2A0C7"/>
            </a:solidFill>
            <a:bevel/>
            <a:headEnd/>
            <a:tailEnd/>
          </a:ln>
        </p:spPr>
        <p:txBody>
          <a:bodyPr anchor="ctr"/>
          <a:lstStyle/>
          <a:p>
            <a:pPr algn="ctr"/>
            <a:endParaRPr lang="en-US">
              <a:solidFill>
                <a:srgbClr val="FFFFFF"/>
              </a:solidFill>
              <a:latin typeface="Calibri" pitchFamily="34" charset="0"/>
              <a:sym typeface="Calibri" pitchFamily="34" charset="0"/>
            </a:endParaRPr>
          </a:p>
        </p:txBody>
      </p:sp>
      <p:sp>
        <p:nvSpPr>
          <p:cNvPr id="415750" name="Rounded Rectangle 16"/>
          <p:cNvSpPr>
            <a:spLocks noChangeArrowheads="1"/>
          </p:cNvSpPr>
          <p:nvPr/>
        </p:nvSpPr>
        <p:spPr bwMode="auto">
          <a:xfrm>
            <a:off x="4573588" y="2017713"/>
            <a:ext cx="4497387" cy="4754562"/>
          </a:xfrm>
          <a:prstGeom prst="roundRect">
            <a:avLst>
              <a:gd name="adj" fmla="val 16667"/>
            </a:avLst>
          </a:prstGeom>
          <a:noFill/>
          <a:ln w="42500">
            <a:solidFill>
              <a:srgbClr val="B2A0C7"/>
            </a:solidFill>
            <a:bevel/>
            <a:headEnd/>
            <a:tailEnd/>
          </a:ln>
        </p:spPr>
        <p:txBody>
          <a:bodyPr anchor="ctr"/>
          <a:lstStyle/>
          <a:p>
            <a:pPr algn="ctr"/>
            <a:endParaRPr lang="en-US">
              <a:solidFill>
                <a:srgbClr val="FFFFFF"/>
              </a:solidFill>
              <a:latin typeface="Calibri" pitchFamily="34" charset="0"/>
              <a:sym typeface="Calibri" pitchFamily="34" charset="0"/>
            </a:endParaRPr>
          </a:p>
        </p:txBody>
      </p:sp>
      <p:sp>
        <p:nvSpPr>
          <p:cNvPr id="415751" name="Text Box 7"/>
          <p:cNvSpPr txBox="1">
            <a:spLocks noChangeArrowheads="1"/>
          </p:cNvSpPr>
          <p:nvPr/>
        </p:nvSpPr>
        <p:spPr bwMode="auto">
          <a:xfrm>
            <a:off x="4797425" y="2686050"/>
            <a:ext cx="4348163" cy="3505200"/>
          </a:xfrm>
          <a:prstGeom prst="rect">
            <a:avLst/>
          </a:prstGeom>
          <a:noFill/>
          <a:ln w="9525">
            <a:noFill/>
            <a:miter lim="800000"/>
            <a:headEnd/>
            <a:tailEnd/>
          </a:ln>
        </p:spPr>
        <p:txBody>
          <a:bodyPr>
            <a:spAutoFit/>
          </a:bodyPr>
          <a:lstStyle/>
          <a:p>
            <a:pPr algn="just">
              <a:buSzPct val="100000"/>
              <a:buFont typeface="Wingdings" pitchFamily="2" charset="2"/>
              <a:buChar char="Ø"/>
            </a:pPr>
            <a:r>
              <a:rPr lang="en-US" sz="2800">
                <a:solidFill>
                  <a:srgbClr val="003366"/>
                </a:solidFill>
                <a:sym typeface="Arial" charset="0"/>
              </a:rPr>
              <a:t>ILFS is one of India's</a:t>
            </a:r>
          </a:p>
          <a:p>
            <a:pPr algn="just">
              <a:buSzPct val="100000"/>
              <a:buFont typeface="Wingdings" pitchFamily="2" charset="2"/>
              <a:buNone/>
            </a:pPr>
            <a:r>
              <a:rPr lang="en-US" sz="2800">
                <a:solidFill>
                  <a:srgbClr val="003366"/>
                </a:solidFill>
                <a:sym typeface="Arial" charset="0"/>
              </a:rPr>
              <a:t>   leading infrastructure</a:t>
            </a:r>
          </a:p>
          <a:p>
            <a:pPr algn="just">
              <a:buSzPct val="100000"/>
              <a:buFont typeface="Wingdings" pitchFamily="2" charset="2"/>
              <a:buNone/>
            </a:pPr>
            <a:r>
              <a:rPr lang="en-US" sz="2800">
                <a:solidFill>
                  <a:srgbClr val="003366"/>
                </a:solidFill>
                <a:sym typeface="Arial" charset="0"/>
              </a:rPr>
              <a:t>   development companies </a:t>
            </a:r>
            <a:endParaRPr lang="en-US" altLang="en-US" sz="2800">
              <a:solidFill>
                <a:srgbClr val="003366"/>
              </a:solidFill>
              <a:sym typeface="Arial" charset="0"/>
            </a:endParaRPr>
          </a:p>
          <a:p>
            <a:pPr algn="just">
              <a:buSzPct val="100000"/>
              <a:buFont typeface="Wingdings" pitchFamily="2" charset="2"/>
              <a:buChar char="Ø"/>
            </a:pPr>
            <a:r>
              <a:rPr lang="en-US" sz="2800">
                <a:solidFill>
                  <a:srgbClr val="003366"/>
                </a:solidFill>
                <a:sym typeface="Arial" charset="0"/>
              </a:rPr>
              <a:t>It has established a</a:t>
            </a:r>
          </a:p>
          <a:p>
            <a:pPr algn="just">
              <a:buSzPct val="100000"/>
              <a:buFont typeface="Wingdings" pitchFamily="2" charset="2"/>
              <a:buNone/>
            </a:pPr>
            <a:r>
              <a:rPr lang="en-US" sz="2800">
                <a:solidFill>
                  <a:srgbClr val="003366"/>
                </a:solidFill>
                <a:sym typeface="Arial" charset="0"/>
              </a:rPr>
              <a:t>   business unit called the</a:t>
            </a:r>
          </a:p>
          <a:p>
            <a:pPr algn="just">
              <a:buSzPct val="100000"/>
              <a:buFont typeface="Wingdings" pitchFamily="2" charset="2"/>
              <a:buNone/>
            </a:pPr>
            <a:r>
              <a:rPr lang="en-US" sz="2800">
                <a:solidFill>
                  <a:srgbClr val="003366"/>
                </a:solidFill>
                <a:sym typeface="Arial" charset="0"/>
              </a:rPr>
              <a:t>   Cluster Development</a:t>
            </a:r>
          </a:p>
          <a:p>
            <a:pPr algn="just">
              <a:buSzPct val="100000"/>
              <a:buFont typeface="Wingdings" pitchFamily="2" charset="2"/>
              <a:buNone/>
            </a:pPr>
            <a:r>
              <a:rPr lang="en-US" sz="2800">
                <a:solidFill>
                  <a:srgbClr val="003366"/>
                </a:solidFill>
                <a:sym typeface="Arial" charset="0"/>
              </a:rPr>
              <a:t>   Initiative to impart skills</a:t>
            </a:r>
          </a:p>
          <a:p>
            <a:pPr algn="just">
              <a:buSzPct val="100000"/>
              <a:buFont typeface="Wingdings" pitchFamily="2" charset="2"/>
              <a:buNone/>
            </a:pPr>
            <a:r>
              <a:rPr lang="en-US" sz="2800">
                <a:solidFill>
                  <a:srgbClr val="003366"/>
                </a:solidFill>
                <a:sym typeface="Arial" charset="0"/>
              </a:rPr>
              <a:t>   training</a:t>
            </a:r>
            <a:endParaRPr lang="en-US" altLang="en-US" sz="2800">
              <a:solidFill>
                <a:srgbClr val="003366"/>
              </a:solidFill>
              <a:sym typeface="Arial" charset="0"/>
            </a:endParaRPr>
          </a:p>
        </p:txBody>
      </p:sp>
      <p:sp>
        <p:nvSpPr>
          <p:cNvPr id="415752" name="TextBox 27"/>
          <p:cNvSpPr>
            <a:spLocks noChangeArrowheads="1"/>
          </p:cNvSpPr>
          <p:nvPr/>
        </p:nvSpPr>
        <p:spPr bwMode="auto">
          <a:xfrm>
            <a:off x="114300" y="2538413"/>
            <a:ext cx="4324350" cy="3970337"/>
          </a:xfrm>
          <a:prstGeom prst="rect">
            <a:avLst/>
          </a:prstGeom>
          <a:noFill/>
          <a:ln w="9525">
            <a:noFill/>
            <a:bevel/>
            <a:headEnd/>
            <a:tailEnd/>
          </a:ln>
        </p:spPr>
        <p:txBody>
          <a:bodyPr>
            <a:spAutoFit/>
          </a:bodyPr>
          <a:lstStyle/>
          <a:p>
            <a:pPr marL="109538" indent="-109538" algn="just">
              <a:spcAft>
                <a:spcPts val="300"/>
              </a:spcAft>
              <a:buSzPct val="100000"/>
              <a:buFont typeface="Wingdings" pitchFamily="2" charset="2"/>
              <a:buChar char="Ø"/>
            </a:pPr>
            <a:r>
              <a:rPr lang="en-US" sz="2800">
                <a:solidFill>
                  <a:srgbClr val="003366"/>
                </a:solidFill>
                <a:sym typeface="Arial" charset="0"/>
              </a:rPr>
              <a:t>Manipal Education is the largest education services providers in India</a:t>
            </a:r>
            <a:endParaRPr lang="en-US" altLang="en-US" sz="2800">
              <a:solidFill>
                <a:srgbClr val="003366"/>
              </a:solidFill>
              <a:sym typeface="Arial" charset="0"/>
            </a:endParaRPr>
          </a:p>
          <a:p>
            <a:pPr marL="109538" indent="-109538" algn="just">
              <a:spcAft>
                <a:spcPts val="300"/>
              </a:spcAft>
              <a:buSzPct val="100000"/>
              <a:buFont typeface="Wingdings" pitchFamily="2" charset="2"/>
              <a:buChar char="Ø"/>
            </a:pPr>
            <a:r>
              <a:rPr lang="en-US" sz="2800">
                <a:solidFill>
                  <a:srgbClr val="003366"/>
                </a:solidFill>
                <a:sym typeface="Arial" charset="0"/>
              </a:rPr>
              <a:t>It has entered into a joint venture with City &amp; Guilds UK to form IndiaSkills that provides industry-relevant skills </a:t>
            </a:r>
            <a:endParaRPr lang="en-US" altLang="en-US" sz="2800">
              <a:solidFill>
                <a:srgbClr val="003366"/>
              </a:solidFill>
              <a:sym typeface="Arial" charset="0"/>
            </a:endParaRPr>
          </a:p>
        </p:txBody>
      </p:sp>
      <p:pic>
        <p:nvPicPr>
          <p:cNvPr id="415754" name="Picture 10" descr="EMBLEM.jpg"/>
          <p:cNvPicPr>
            <a:picLocks noChangeAspect="1"/>
          </p:cNvPicPr>
          <p:nvPr/>
        </p:nvPicPr>
        <p:blipFill>
          <a:blip r:embed="rId4"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DGE&amp;T</a:t>
            </a:r>
            <a:endParaRPr lang="en-US" sz="1800" smtClean="0">
              <a:solidFill>
                <a:schemeClr val="tx1"/>
              </a:solidFill>
              <a:latin typeface="Arial" charset="0"/>
            </a:endParaRPr>
          </a:p>
        </p:txBody>
      </p:sp>
      <p:sp>
        <p:nvSpPr>
          <p:cNvPr id="422915" name="Subtitle 2"/>
          <p:cNvSpPr>
            <a:spLocks noGrp="1" noChangeArrowheads="1"/>
          </p:cNvSpPr>
          <p:nvPr>
            <p:ph type="subTitle" idx="4294967295"/>
          </p:nvPr>
        </p:nvSpPr>
        <p:spPr>
          <a:xfrm>
            <a:off x="1" y="1524000"/>
            <a:ext cx="5166360" cy="5334000"/>
          </a:xfrm>
        </p:spPr>
        <p:txBody>
          <a:bodyPr lIns="0" rIns="18288"/>
          <a:lstStyle/>
          <a:p>
            <a:pPr eaLnBrk="1" hangingPunct="1">
              <a:lnSpc>
                <a:spcPct val="80000"/>
              </a:lnSpc>
            </a:pPr>
            <a:r>
              <a:rPr lang="en-US" altLang="en-US" sz="1800" b="1" dirty="0" smtClean="0">
                <a:solidFill>
                  <a:schemeClr val="bg1"/>
                </a:solidFill>
              </a:rPr>
              <a:t>  </a:t>
            </a:r>
          </a:p>
          <a:p>
            <a:pPr eaLnBrk="1" hangingPunct="1">
              <a:lnSpc>
                <a:spcPct val="80000"/>
              </a:lnSpc>
              <a:buFont typeface="Arial" charset="0"/>
              <a:buNone/>
            </a:pPr>
            <a:r>
              <a:rPr lang="en-US" altLang="en-US" sz="2800" b="1" dirty="0" smtClean="0">
                <a:solidFill>
                  <a:srgbClr val="003366"/>
                </a:solidFill>
                <a:latin typeface="Arial" charset="0"/>
                <a:cs typeface="Arial" charset="0"/>
              </a:rPr>
              <a:t>     </a:t>
            </a:r>
            <a:r>
              <a:rPr lang="en-US" altLang="en-US" sz="2800" b="1" u="sng" dirty="0" smtClean="0">
                <a:solidFill>
                  <a:srgbClr val="003366"/>
                </a:solidFill>
                <a:latin typeface="Arial" charset="0"/>
                <a:cs typeface="Arial" charset="0"/>
              </a:rPr>
              <a:t>Relevance:</a:t>
            </a:r>
          </a:p>
          <a:p>
            <a:pPr eaLnBrk="1" hangingPunct="1">
              <a:lnSpc>
                <a:spcPct val="80000"/>
              </a:lnSpc>
              <a:buFont typeface="Wingdings" pitchFamily="2" charset="2"/>
              <a:buChar char="Ø"/>
            </a:pPr>
            <a:r>
              <a:rPr lang="en-US" altLang="en-US" sz="2800" dirty="0" smtClean="0">
                <a:solidFill>
                  <a:srgbClr val="003366"/>
                </a:solidFill>
                <a:latin typeface="Arial" charset="0"/>
                <a:cs typeface="Arial" charset="0"/>
              </a:rPr>
              <a:t>Low industry interface</a:t>
            </a:r>
          </a:p>
          <a:p>
            <a:pPr eaLnBrk="1" hangingPunct="1">
              <a:lnSpc>
                <a:spcPct val="80000"/>
              </a:lnSpc>
              <a:buClr>
                <a:schemeClr val="tx1"/>
              </a:buClr>
              <a:buFont typeface="Wingdings 2" pitchFamily="18" charset="2"/>
              <a:buChar char=""/>
            </a:pPr>
            <a:endParaRPr lang="en-US" altLang="en-US" sz="2400" b="1" dirty="0" smtClean="0">
              <a:solidFill>
                <a:srgbClr val="003366"/>
              </a:solidFill>
            </a:endParaRPr>
          </a:p>
          <a:p>
            <a:pPr eaLnBrk="1" hangingPunct="1">
              <a:lnSpc>
                <a:spcPct val="80000"/>
              </a:lnSpc>
              <a:buFont typeface="Arial" charset="0"/>
              <a:buNone/>
            </a:pPr>
            <a:r>
              <a:rPr lang="en-US" altLang="en-US" sz="2800" b="1" dirty="0" smtClean="0">
                <a:solidFill>
                  <a:srgbClr val="003366"/>
                </a:solidFill>
                <a:latin typeface="Arial" charset="0"/>
                <a:cs typeface="Arial" charset="0"/>
              </a:rPr>
              <a:t>   </a:t>
            </a:r>
            <a:r>
              <a:rPr lang="en-US" altLang="en-US" sz="2800" b="1" u="sng" dirty="0" smtClean="0">
                <a:solidFill>
                  <a:srgbClr val="003366"/>
                </a:solidFill>
                <a:latin typeface="Arial" charset="0"/>
                <a:cs typeface="Arial" charset="0"/>
              </a:rPr>
              <a:t>Systemic Gaps:</a:t>
            </a:r>
          </a:p>
          <a:p>
            <a:pPr algn="just" eaLnBrk="1" hangingPunct="1">
              <a:lnSpc>
                <a:spcPct val="80000"/>
              </a:lnSpc>
              <a:buFont typeface="Wingdings" pitchFamily="2" charset="2"/>
              <a:buChar char="Ø"/>
            </a:pPr>
            <a:r>
              <a:rPr lang="en-US" altLang="en-US" sz="2800" dirty="0" smtClean="0">
                <a:solidFill>
                  <a:srgbClr val="003366"/>
                </a:solidFill>
                <a:latin typeface="Arial" charset="0"/>
                <a:cs typeface="Arial" charset="0"/>
              </a:rPr>
              <a:t>Labor Market Information System</a:t>
            </a:r>
          </a:p>
          <a:p>
            <a:pPr algn="just" eaLnBrk="1" hangingPunct="1">
              <a:lnSpc>
                <a:spcPct val="80000"/>
              </a:lnSpc>
              <a:buFont typeface="Wingdings" pitchFamily="2" charset="2"/>
              <a:buChar char="Ø"/>
            </a:pPr>
            <a:r>
              <a:rPr lang="en-US" altLang="en-US" sz="2800" dirty="0" smtClean="0">
                <a:solidFill>
                  <a:srgbClr val="003366"/>
                </a:solidFill>
                <a:latin typeface="Arial" charset="0"/>
                <a:cs typeface="Arial" charset="0"/>
              </a:rPr>
              <a:t> Sector Skill Councils </a:t>
            </a:r>
          </a:p>
          <a:p>
            <a:pPr algn="just" eaLnBrk="1" hangingPunct="1">
              <a:lnSpc>
                <a:spcPct val="80000"/>
              </a:lnSpc>
              <a:buFont typeface="Wingdings" pitchFamily="2" charset="2"/>
              <a:buChar char="Ø"/>
            </a:pPr>
            <a:r>
              <a:rPr lang="en-US" altLang="en-US" sz="2800" dirty="0" smtClean="0">
                <a:solidFill>
                  <a:srgbClr val="003366"/>
                </a:solidFill>
                <a:latin typeface="Arial" charset="0"/>
                <a:cs typeface="Arial" charset="0"/>
              </a:rPr>
              <a:t>NVQF</a:t>
            </a:r>
          </a:p>
          <a:p>
            <a:pPr algn="just" eaLnBrk="1" hangingPunct="1">
              <a:lnSpc>
                <a:spcPct val="80000"/>
              </a:lnSpc>
              <a:buFont typeface="Wingdings" pitchFamily="2" charset="2"/>
              <a:buChar char="Ø"/>
            </a:pPr>
            <a:r>
              <a:rPr lang="en-US" altLang="en-US" sz="2800" dirty="0" smtClean="0">
                <a:solidFill>
                  <a:srgbClr val="003366"/>
                </a:solidFill>
                <a:latin typeface="Arial" charset="0"/>
                <a:cs typeface="Arial" charset="0"/>
              </a:rPr>
              <a:t>Re-engineering of NCVT as National Vocational qualification  and   accreditation authority. </a:t>
            </a:r>
          </a:p>
          <a:p>
            <a:pPr eaLnBrk="1" hangingPunct="1">
              <a:lnSpc>
                <a:spcPct val="80000"/>
              </a:lnSpc>
            </a:pPr>
            <a:endParaRPr lang="en-US" altLang="en-US" sz="2400" b="1" dirty="0" smtClean="0">
              <a:solidFill>
                <a:srgbClr val="003366"/>
              </a:solidFill>
            </a:endParaRPr>
          </a:p>
        </p:txBody>
      </p:sp>
      <p:pic>
        <p:nvPicPr>
          <p:cNvPr id="422916" name="Picture 3"/>
          <p:cNvPicPr>
            <a:picLocks noChangeAspect="1" noChangeArrowheads="1"/>
          </p:cNvPicPr>
          <p:nvPr/>
        </p:nvPicPr>
        <p:blipFill>
          <a:blip r:embed="rId2" cstate="print"/>
          <a:srcRect/>
          <a:stretch>
            <a:fillRect/>
          </a:stretch>
        </p:blipFill>
        <p:spPr bwMode="auto">
          <a:xfrm>
            <a:off x="5314950" y="1720215"/>
            <a:ext cx="3808413" cy="5137785"/>
          </a:xfrm>
          <a:prstGeom prst="rect">
            <a:avLst/>
          </a:prstGeom>
          <a:noFill/>
          <a:ln w="9525">
            <a:noFill/>
            <a:miter lim="800000"/>
            <a:headEnd/>
            <a:tailEnd/>
          </a:ln>
        </p:spPr>
      </p:pic>
      <p:sp>
        <p:nvSpPr>
          <p:cNvPr id="422917" name="Title 1"/>
          <p:cNvSpPr>
            <a:spLocks noGrp="1" noChangeArrowheads="1"/>
          </p:cNvSpPr>
          <p:nvPr/>
        </p:nvSpPr>
        <p:spPr bwMode="auto">
          <a:xfrm>
            <a:off x="3035300" y="-137160"/>
            <a:ext cx="7851775" cy="685800"/>
          </a:xfrm>
          <a:prstGeom prst="rect">
            <a:avLst/>
          </a:prstGeom>
          <a:noFill/>
          <a:ln w="9525">
            <a:noFill/>
            <a:miter lim="800000"/>
            <a:headEnd/>
            <a:tailEnd/>
          </a:ln>
        </p:spPr>
        <p:txBody>
          <a:bodyPr lIns="0" tIns="0" rIns="18288" bIns="0" anchor="b"/>
          <a:lstStyle/>
          <a:p>
            <a:pPr algn="ctr">
              <a:buFontTx/>
              <a:buNone/>
            </a:pPr>
            <a:r>
              <a:rPr lang="en-US" sz="3200" b="1" dirty="0">
                <a:solidFill>
                  <a:srgbClr val="FF0000"/>
                </a:solidFill>
                <a:cs typeface="Arial" charset="0"/>
                <a:sym typeface="Arial" charset="0"/>
              </a:rPr>
              <a:t>Challenges (Contd.)</a:t>
            </a:r>
          </a:p>
        </p:txBody>
      </p:sp>
      <p:pic>
        <p:nvPicPr>
          <p:cNvPr id="422918" name="Picture 7"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DGE&amp;T</a:t>
            </a:r>
            <a:endParaRPr lang="en-US" sz="1800" smtClean="0">
              <a:solidFill>
                <a:schemeClr val="tx1"/>
              </a:solidFill>
              <a:latin typeface="Arial" charset="0"/>
            </a:endParaRPr>
          </a:p>
        </p:txBody>
      </p:sp>
      <p:sp>
        <p:nvSpPr>
          <p:cNvPr id="423939" name="Subtitle 2"/>
          <p:cNvSpPr>
            <a:spLocks noGrp="1" noChangeArrowheads="1"/>
          </p:cNvSpPr>
          <p:nvPr>
            <p:ph type="subTitle" idx="4294967295"/>
          </p:nvPr>
        </p:nvSpPr>
        <p:spPr>
          <a:xfrm>
            <a:off x="0" y="1936750"/>
            <a:ext cx="6213475" cy="4921250"/>
          </a:xfrm>
        </p:spPr>
        <p:txBody>
          <a:bodyPr lIns="0" rIns="18288"/>
          <a:lstStyle/>
          <a:p>
            <a:pPr eaLnBrk="1" hangingPunct="1">
              <a:lnSpc>
                <a:spcPct val="90000"/>
              </a:lnSpc>
              <a:buFont typeface="Arial" charset="0"/>
              <a:buNone/>
            </a:pPr>
            <a:r>
              <a:rPr lang="en-US" altLang="en-US" sz="2800" b="1" smtClean="0">
                <a:solidFill>
                  <a:srgbClr val="000066"/>
                </a:solidFill>
                <a:latin typeface="Arial" charset="0"/>
                <a:cs typeface="Arial" charset="0"/>
              </a:rPr>
              <a:t>    </a:t>
            </a:r>
            <a:r>
              <a:rPr lang="en-US" altLang="en-US" sz="2800" b="1" u="sng" smtClean="0">
                <a:solidFill>
                  <a:srgbClr val="003366"/>
                </a:solidFill>
                <a:latin typeface="Arial" charset="0"/>
                <a:cs typeface="Arial" charset="0"/>
              </a:rPr>
              <a:t>Socio-Cultural and Socio-Economic Diversity:  </a:t>
            </a:r>
          </a:p>
          <a:p>
            <a:pPr algn="just" eaLnBrk="1" hangingPunct="1">
              <a:lnSpc>
                <a:spcPct val="90000"/>
              </a:lnSpc>
              <a:buFont typeface="Wingdings" pitchFamily="2" charset="2"/>
              <a:buChar char="Ø"/>
            </a:pPr>
            <a:r>
              <a:rPr lang="en-US" altLang="en-US" sz="2800" smtClean="0">
                <a:solidFill>
                  <a:srgbClr val="003366"/>
                </a:solidFill>
                <a:latin typeface="Arial" charset="0"/>
                <a:cs typeface="Arial" charset="0"/>
              </a:rPr>
              <a:t>Diverse socio-cultural and socio-economic background, becomes hindrance in offering a standardized programme</a:t>
            </a:r>
          </a:p>
          <a:p>
            <a:pPr eaLnBrk="1" hangingPunct="1">
              <a:lnSpc>
                <a:spcPct val="90000"/>
              </a:lnSpc>
              <a:buFont typeface="Arial" charset="0"/>
              <a:buNone/>
            </a:pPr>
            <a:r>
              <a:rPr lang="en-US" altLang="en-US" sz="2800" b="1" smtClean="0">
                <a:solidFill>
                  <a:srgbClr val="000066"/>
                </a:solidFill>
                <a:latin typeface="Arial" charset="0"/>
                <a:cs typeface="Arial" charset="0"/>
              </a:rPr>
              <a:t>    </a:t>
            </a:r>
            <a:r>
              <a:rPr lang="en-US" altLang="en-US" sz="2800" b="1" u="sng" smtClean="0">
                <a:solidFill>
                  <a:srgbClr val="003366"/>
                </a:solidFill>
                <a:latin typeface="Arial" charset="0"/>
                <a:cs typeface="Arial" charset="0"/>
              </a:rPr>
              <a:t>Need for Convergence for Skill Development:  </a:t>
            </a:r>
          </a:p>
          <a:p>
            <a:pPr eaLnBrk="1" hangingPunct="1">
              <a:lnSpc>
                <a:spcPct val="90000"/>
              </a:lnSpc>
              <a:buFont typeface="Wingdings" pitchFamily="2" charset="2"/>
              <a:buChar char="Ø"/>
            </a:pPr>
            <a:r>
              <a:rPr lang="en-US" altLang="en-US" sz="2800" smtClean="0">
                <a:solidFill>
                  <a:srgbClr val="003366"/>
                </a:solidFill>
                <a:latin typeface="Arial" charset="0"/>
                <a:cs typeface="Arial" charset="0"/>
              </a:rPr>
              <a:t>Strategies and approaches to skill development are different </a:t>
            </a:r>
          </a:p>
        </p:txBody>
      </p:sp>
      <p:pic>
        <p:nvPicPr>
          <p:cNvPr id="423940" name="Picture 2"/>
          <p:cNvPicPr>
            <a:picLocks noChangeAspect="1" noChangeArrowheads="1"/>
          </p:cNvPicPr>
          <p:nvPr/>
        </p:nvPicPr>
        <p:blipFill>
          <a:blip r:embed="rId2" cstate="print"/>
          <a:srcRect/>
          <a:stretch>
            <a:fillRect/>
          </a:stretch>
        </p:blipFill>
        <p:spPr bwMode="auto">
          <a:xfrm>
            <a:off x="6288088" y="2085975"/>
            <a:ext cx="2855912" cy="4772025"/>
          </a:xfrm>
          <a:prstGeom prst="rect">
            <a:avLst/>
          </a:prstGeom>
          <a:noFill/>
          <a:ln w="9525">
            <a:noFill/>
            <a:miter lim="800000"/>
            <a:headEnd/>
            <a:tailEnd/>
          </a:ln>
        </p:spPr>
      </p:pic>
      <p:pic>
        <p:nvPicPr>
          <p:cNvPr id="423942" name="Picture 6"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
        <p:nvSpPr>
          <p:cNvPr id="7" name="Title 1"/>
          <p:cNvSpPr>
            <a:spLocks noGrp="1" noChangeArrowheads="1"/>
          </p:cNvSpPr>
          <p:nvPr/>
        </p:nvSpPr>
        <p:spPr bwMode="auto">
          <a:xfrm>
            <a:off x="3035300" y="-137160"/>
            <a:ext cx="7851775" cy="685800"/>
          </a:xfrm>
          <a:prstGeom prst="rect">
            <a:avLst/>
          </a:prstGeom>
          <a:noFill/>
          <a:ln w="9525">
            <a:noFill/>
            <a:miter lim="800000"/>
            <a:headEnd/>
            <a:tailEnd/>
          </a:ln>
        </p:spPr>
        <p:txBody>
          <a:bodyPr lIns="0" tIns="0" rIns="18288" bIns="0" anchor="b"/>
          <a:lstStyle/>
          <a:p>
            <a:pPr algn="ctr">
              <a:buFontTx/>
              <a:buNone/>
            </a:pPr>
            <a:r>
              <a:rPr lang="en-US" sz="3200" b="1" dirty="0">
                <a:solidFill>
                  <a:srgbClr val="FF0000"/>
                </a:solidFill>
                <a:cs typeface="Arial" charset="0"/>
                <a:sym typeface="Arial" charset="0"/>
              </a:rPr>
              <a:t>Challenges (Contd.)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alpha val="52000"/>
          </a:schemeClr>
        </a:solidFill>
        <a:effectLst/>
      </p:bgPr>
    </p:bg>
    <p:spTree>
      <p:nvGrpSpPr>
        <p:cNvPr id="1" name=""/>
        <p:cNvGrpSpPr/>
        <p:nvPr/>
      </p:nvGrpSpPr>
      <p:grpSpPr>
        <a:xfrm>
          <a:off x="0" y="0"/>
          <a:ext cx="0" cy="0"/>
          <a:chOff x="0" y="0"/>
          <a:chExt cx="0" cy="0"/>
        </a:xfrm>
      </p:grpSpPr>
      <p:sp>
        <p:nvSpPr>
          <p:cNvPr id="424962"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DGE&amp;T</a:t>
            </a:r>
            <a:endParaRPr lang="en-US" sz="1800" smtClean="0">
              <a:solidFill>
                <a:schemeClr val="tx1"/>
              </a:solidFill>
              <a:latin typeface="Arial" charset="0"/>
            </a:endParaRPr>
          </a:p>
        </p:txBody>
      </p:sp>
      <p:sp>
        <p:nvSpPr>
          <p:cNvPr id="424963" name="Subtitle 2"/>
          <p:cNvSpPr>
            <a:spLocks noGrp="1" noChangeArrowheads="1"/>
          </p:cNvSpPr>
          <p:nvPr>
            <p:ph type="subTitle" idx="4294967295"/>
          </p:nvPr>
        </p:nvSpPr>
        <p:spPr>
          <a:xfrm>
            <a:off x="0" y="1524000"/>
            <a:ext cx="4646295" cy="5334000"/>
          </a:xfrm>
        </p:spPr>
        <p:txBody>
          <a:bodyPr lIns="0" rIns="18288"/>
          <a:lstStyle/>
          <a:p>
            <a:pPr eaLnBrk="1" hangingPunct="1">
              <a:lnSpc>
                <a:spcPct val="80000"/>
              </a:lnSpc>
            </a:pPr>
            <a:r>
              <a:rPr lang="en-US" altLang="en-US" b="1" dirty="0" smtClean="0">
                <a:solidFill>
                  <a:schemeClr val="bg1"/>
                </a:solidFill>
              </a:rPr>
              <a:t>  </a:t>
            </a:r>
          </a:p>
          <a:p>
            <a:pPr eaLnBrk="1" hangingPunct="1">
              <a:lnSpc>
                <a:spcPct val="80000"/>
              </a:lnSpc>
              <a:buClr>
                <a:schemeClr val="tx1"/>
              </a:buClr>
              <a:buFont typeface="Wingdings 2" pitchFamily="18" charset="2"/>
              <a:buChar char=""/>
            </a:pPr>
            <a:r>
              <a:rPr lang="en-US" altLang="en-US" sz="2800" b="1" u="sng" dirty="0" smtClean="0">
                <a:solidFill>
                  <a:srgbClr val="003366"/>
                </a:solidFill>
                <a:latin typeface="Arial" charset="0"/>
                <a:cs typeface="Arial" charset="0"/>
              </a:rPr>
              <a:t>The Gigantic Task</a:t>
            </a:r>
          </a:p>
          <a:p>
            <a:pPr algn="just" eaLnBrk="1" hangingPunct="1">
              <a:lnSpc>
                <a:spcPct val="80000"/>
              </a:lnSpc>
              <a:buFont typeface="Wingdings" pitchFamily="2" charset="2"/>
              <a:buChar char="Ø"/>
            </a:pPr>
            <a:r>
              <a:rPr lang="en-US" altLang="en-US" sz="2800" dirty="0" smtClean="0">
                <a:solidFill>
                  <a:srgbClr val="003366"/>
                </a:solidFill>
                <a:latin typeface="Arial" charset="0"/>
                <a:cs typeface="Arial" charset="0"/>
              </a:rPr>
              <a:t>500 million persons in a variety of skills by the year 2022</a:t>
            </a:r>
          </a:p>
          <a:p>
            <a:pPr eaLnBrk="1" hangingPunct="1">
              <a:lnSpc>
                <a:spcPct val="80000"/>
              </a:lnSpc>
              <a:buClr>
                <a:schemeClr val="tx1"/>
              </a:buClr>
              <a:buFont typeface="Wingdings 2" pitchFamily="18" charset="2"/>
              <a:buChar char=""/>
            </a:pPr>
            <a:endParaRPr lang="en-US" altLang="en-US" sz="2800" b="1" dirty="0" smtClean="0">
              <a:solidFill>
                <a:srgbClr val="003366"/>
              </a:solidFill>
            </a:endParaRPr>
          </a:p>
          <a:p>
            <a:pPr eaLnBrk="1" hangingPunct="1">
              <a:lnSpc>
                <a:spcPct val="80000"/>
              </a:lnSpc>
              <a:buFont typeface="Arial" charset="0"/>
              <a:buNone/>
            </a:pPr>
            <a:r>
              <a:rPr lang="en-US" sz="3100" b="1" dirty="0" smtClean="0">
                <a:solidFill>
                  <a:srgbClr val="FF0000"/>
                </a:solidFill>
              </a:rPr>
              <a:t>   </a:t>
            </a:r>
            <a:r>
              <a:rPr lang="en-US" altLang="en-US" sz="2800" b="1" u="sng" dirty="0" smtClean="0">
                <a:solidFill>
                  <a:srgbClr val="003366"/>
                </a:solidFill>
                <a:latin typeface="Arial" charset="0"/>
                <a:cs typeface="Arial" charset="0"/>
              </a:rPr>
              <a:t>Involvement of Multiple Agencies/ Departments/ Ministries:</a:t>
            </a:r>
          </a:p>
          <a:p>
            <a:pPr algn="just" eaLnBrk="1" hangingPunct="1">
              <a:lnSpc>
                <a:spcPct val="80000"/>
              </a:lnSpc>
              <a:buClr>
                <a:srgbClr val="000066"/>
              </a:buClr>
              <a:buSzPct val="125000"/>
              <a:buFont typeface="Wingdings" pitchFamily="2" charset="2"/>
              <a:buChar char="Ø"/>
            </a:pPr>
            <a:r>
              <a:rPr lang="en-US" altLang="en-US" sz="2000" dirty="0" smtClean="0"/>
              <a:t>  </a:t>
            </a:r>
            <a:r>
              <a:rPr lang="en-US" altLang="en-US" sz="2800" dirty="0" smtClean="0">
                <a:solidFill>
                  <a:srgbClr val="003366"/>
                </a:solidFill>
                <a:latin typeface="Arial" charset="0"/>
                <a:cs typeface="Arial" charset="0"/>
              </a:rPr>
              <a:t>There are 17 ministries/departments   of </a:t>
            </a:r>
            <a:r>
              <a:rPr lang="en-US" altLang="en-US" sz="2800" dirty="0" err="1" smtClean="0">
                <a:solidFill>
                  <a:srgbClr val="003366"/>
                </a:solidFill>
                <a:latin typeface="Arial" charset="0"/>
                <a:cs typeface="Arial" charset="0"/>
              </a:rPr>
              <a:t>Govt</a:t>
            </a:r>
            <a:r>
              <a:rPr lang="en-US" altLang="en-US" sz="2800" dirty="0" smtClean="0">
                <a:solidFill>
                  <a:srgbClr val="003366"/>
                </a:solidFill>
                <a:latin typeface="Arial" charset="0"/>
                <a:cs typeface="Arial" charset="0"/>
              </a:rPr>
              <a:t> of India</a:t>
            </a:r>
          </a:p>
        </p:txBody>
      </p:sp>
      <p:pic>
        <p:nvPicPr>
          <p:cNvPr id="424964" name="Picture 3"/>
          <p:cNvPicPr>
            <a:picLocks noChangeAspect="1" noChangeArrowheads="1"/>
          </p:cNvPicPr>
          <p:nvPr/>
        </p:nvPicPr>
        <p:blipFill>
          <a:blip r:embed="rId2" cstate="print"/>
          <a:srcRect/>
          <a:stretch>
            <a:fillRect/>
          </a:stretch>
        </p:blipFill>
        <p:spPr bwMode="auto">
          <a:xfrm>
            <a:off x="4794885" y="1720850"/>
            <a:ext cx="4364990" cy="1325563"/>
          </a:xfrm>
          <a:prstGeom prst="rect">
            <a:avLst/>
          </a:prstGeom>
          <a:noFill/>
          <a:ln w="9525">
            <a:noFill/>
            <a:miter lim="800000"/>
            <a:headEnd/>
            <a:tailEnd/>
          </a:ln>
        </p:spPr>
      </p:pic>
      <p:pic>
        <p:nvPicPr>
          <p:cNvPr id="424965" name="Picture 4"/>
          <p:cNvPicPr>
            <a:picLocks noChangeAspect="1" noChangeArrowheads="1"/>
          </p:cNvPicPr>
          <p:nvPr/>
        </p:nvPicPr>
        <p:blipFill>
          <a:blip r:embed="rId3" cstate="print"/>
          <a:srcRect/>
          <a:stretch>
            <a:fillRect/>
          </a:stretch>
        </p:blipFill>
        <p:spPr bwMode="auto">
          <a:xfrm>
            <a:off x="4794885" y="3057525"/>
            <a:ext cx="4350703" cy="1219200"/>
          </a:xfrm>
          <a:prstGeom prst="rect">
            <a:avLst/>
          </a:prstGeom>
          <a:noFill/>
          <a:ln w="9525">
            <a:noFill/>
            <a:miter lim="800000"/>
            <a:headEnd/>
            <a:tailEnd/>
          </a:ln>
        </p:spPr>
      </p:pic>
      <p:pic>
        <p:nvPicPr>
          <p:cNvPr id="424966" name="Picture 5"/>
          <p:cNvPicPr>
            <a:picLocks noChangeAspect="1" noChangeArrowheads="1"/>
          </p:cNvPicPr>
          <p:nvPr/>
        </p:nvPicPr>
        <p:blipFill>
          <a:blip r:embed="rId4" cstate="print"/>
          <a:srcRect l="6250" t="2365" r="7819" b="11590"/>
          <a:stretch>
            <a:fillRect/>
          </a:stretch>
        </p:blipFill>
        <p:spPr bwMode="auto">
          <a:xfrm>
            <a:off x="4794885" y="4320540"/>
            <a:ext cx="4349115" cy="2537459"/>
          </a:xfrm>
          <a:prstGeom prst="rect">
            <a:avLst/>
          </a:prstGeom>
          <a:noFill/>
          <a:ln w="9525">
            <a:noFill/>
            <a:miter lim="800000"/>
            <a:headEnd/>
            <a:tailEnd/>
          </a:ln>
        </p:spPr>
      </p:pic>
      <p:pic>
        <p:nvPicPr>
          <p:cNvPr id="424968" name="Picture 8" descr="EMBLEM.jpg"/>
          <p:cNvPicPr>
            <a:picLocks noChangeAspect="1"/>
          </p:cNvPicPr>
          <p:nvPr/>
        </p:nvPicPr>
        <p:blipFill>
          <a:blip r:embed="rId5" cstate="print"/>
          <a:srcRect/>
          <a:stretch>
            <a:fillRect/>
          </a:stretch>
        </p:blipFill>
        <p:spPr bwMode="auto">
          <a:xfrm>
            <a:off x="0" y="0"/>
            <a:ext cx="1333500" cy="1722438"/>
          </a:xfrm>
          <a:prstGeom prst="rect">
            <a:avLst/>
          </a:prstGeom>
          <a:noFill/>
          <a:ln w="9525">
            <a:noFill/>
            <a:miter lim="800000"/>
            <a:headEnd/>
            <a:tailEnd/>
          </a:ln>
        </p:spPr>
      </p:pic>
      <p:sp>
        <p:nvSpPr>
          <p:cNvPr id="9" name="Title 1"/>
          <p:cNvSpPr>
            <a:spLocks noGrp="1" noChangeArrowheads="1"/>
          </p:cNvSpPr>
          <p:nvPr/>
        </p:nvSpPr>
        <p:spPr bwMode="auto">
          <a:xfrm>
            <a:off x="3035300" y="-137160"/>
            <a:ext cx="7851775" cy="685800"/>
          </a:xfrm>
          <a:prstGeom prst="rect">
            <a:avLst/>
          </a:prstGeom>
          <a:noFill/>
          <a:ln w="9525">
            <a:noFill/>
            <a:miter lim="800000"/>
            <a:headEnd/>
            <a:tailEnd/>
          </a:ln>
        </p:spPr>
        <p:txBody>
          <a:bodyPr lIns="0" tIns="0" rIns="18288" bIns="0" anchor="b"/>
          <a:lstStyle/>
          <a:p>
            <a:pPr algn="ctr">
              <a:buFontTx/>
              <a:buNone/>
            </a:pPr>
            <a:r>
              <a:rPr lang="en-US" sz="3200" b="1" dirty="0">
                <a:solidFill>
                  <a:srgbClr val="FF0000"/>
                </a:solidFill>
                <a:cs typeface="Arial" charset="0"/>
                <a:sym typeface="Arial" charset="0"/>
              </a:rPr>
              <a:t>Challenges (Contd.)</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DGE&amp;T</a:t>
            </a:r>
            <a:endParaRPr lang="en-US" sz="1800" smtClean="0">
              <a:solidFill>
                <a:schemeClr val="tx1"/>
              </a:solidFill>
              <a:latin typeface="Arial" charset="0"/>
            </a:endParaRPr>
          </a:p>
        </p:txBody>
      </p:sp>
      <p:sp>
        <p:nvSpPr>
          <p:cNvPr id="425987" name="Subtitle 2"/>
          <p:cNvSpPr>
            <a:spLocks noGrp="1" noChangeArrowheads="1"/>
          </p:cNvSpPr>
          <p:nvPr>
            <p:ph type="subTitle" idx="4294967295"/>
          </p:nvPr>
        </p:nvSpPr>
        <p:spPr>
          <a:xfrm>
            <a:off x="0" y="1489075"/>
            <a:ext cx="4869180" cy="5064125"/>
          </a:xfrm>
        </p:spPr>
        <p:txBody>
          <a:bodyPr lIns="0" rIns="18288"/>
          <a:lstStyle/>
          <a:p>
            <a:pPr eaLnBrk="1" hangingPunct="1">
              <a:lnSpc>
                <a:spcPct val="80000"/>
              </a:lnSpc>
            </a:pPr>
            <a:r>
              <a:rPr lang="en-US" altLang="en-US" b="1" dirty="0" smtClean="0">
                <a:solidFill>
                  <a:schemeClr val="bg1"/>
                </a:solidFill>
              </a:rPr>
              <a:t>  </a:t>
            </a:r>
          </a:p>
          <a:p>
            <a:pPr algn="just" eaLnBrk="1" hangingPunct="1">
              <a:lnSpc>
                <a:spcPct val="80000"/>
              </a:lnSpc>
              <a:buClr>
                <a:schemeClr val="tx1"/>
              </a:buClr>
              <a:buFont typeface="Arial" charset="0"/>
              <a:buNone/>
            </a:pPr>
            <a:r>
              <a:rPr lang="en-US" altLang="en-US" sz="2800" b="1" dirty="0" smtClean="0">
                <a:solidFill>
                  <a:srgbClr val="000066"/>
                </a:solidFill>
              </a:rPr>
              <a:t>   </a:t>
            </a:r>
            <a:r>
              <a:rPr lang="en-US" altLang="en-US" sz="2800" b="1" u="sng" dirty="0" smtClean="0">
                <a:solidFill>
                  <a:srgbClr val="003366"/>
                </a:solidFill>
                <a:latin typeface="Arial" charset="0"/>
                <a:cs typeface="Arial" charset="0"/>
              </a:rPr>
              <a:t>Standardization of Curriculum and Instructional Resources:</a:t>
            </a:r>
          </a:p>
          <a:p>
            <a:pPr algn="just" eaLnBrk="1" hangingPunct="1">
              <a:lnSpc>
                <a:spcPct val="80000"/>
              </a:lnSpc>
              <a:buClr>
                <a:srgbClr val="000066"/>
              </a:buClr>
              <a:buSzPct val="125000"/>
              <a:buFont typeface="Wingdings" pitchFamily="2" charset="2"/>
              <a:buChar char="Ø"/>
            </a:pPr>
            <a:r>
              <a:rPr lang="en-US" altLang="en-US" sz="1900" dirty="0" smtClean="0"/>
              <a:t> </a:t>
            </a:r>
            <a:r>
              <a:rPr lang="en-US" altLang="en-US" sz="2700" dirty="0" smtClean="0">
                <a:solidFill>
                  <a:srgbClr val="003366"/>
                </a:solidFill>
              </a:rPr>
              <a:t> </a:t>
            </a:r>
            <a:r>
              <a:rPr lang="en-US" altLang="en-US" sz="2800" dirty="0" smtClean="0">
                <a:solidFill>
                  <a:srgbClr val="003366"/>
                </a:solidFill>
                <a:latin typeface="Arial" charset="0"/>
                <a:cs typeface="Arial" charset="0"/>
              </a:rPr>
              <a:t>A massive effort is required in evolving curriculum and designing instructional resources.</a:t>
            </a:r>
          </a:p>
          <a:p>
            <a:pPr eaLnBrk="1" hangingPunct="1">
              <a:lnSpc>
                <a:spcPct val="80000"/>
              </a:lnSpc>
              <a:buClr>
                <a:schemeClr val="tx1"/>
              </a:buClr>
              <a:buFont typeface="Wingdings 2" pitchFamily="18" charset="2"/>
              <a:buChar char=""/>
            </a:pPr>
            <a:endParaRPr lang="en-US" altLang="en-US" sz="2800" b="1" dirty="0" smtClean="0">
              <a:solidFill>
                <a:srgbClr val="003366"/>
              </a:solidFill>
            </a:endParaRPr>
          </a:p>
          <a:p>
            <a:pPr eaLnBrk="1" hangingPunct="1">
              <a:lnSpc>
                <a:spcPct val="80000"/>
              </a:lnSpc>
              <a:buFont typeface="Arial" charset="0"/>
              <a:buNone/>
            </a:pPr>
            <a:r>
              <a:rPr lang="en-US" altLang="en-US" sz="2800" b="1" dirty="0" smtClean="0">
                <a:solidFill>
                  <a:srgbClr val="003366"/>
                </a:solidFill>
                <a:latin typeface="Arial" charset="0"/>
                <a:cs typeface="Arial" charset="0"/>
              </a:rPr>
              <a:t>    </a:t>
            </a:r>
            <a:r>
              <a:rPr lang="en-US" altLang="en-US" sz="2800" b="1" u="sng" dirty="0" smtClean="0">
                <a:solidFill>
                  <a:srgbClr val="003366"/>
                </a:solidFill>
                <a:latin typeface="Arial" charset="0"/>
                <a:cs typeface="Arial" charset="0"/>
              </a:rPr>
              <a:t>Inadequate Infrastructure:</a:t>
            </a:r>
          </a:p>
          <a:p>
            <a:pPr algn="just" eaLnBrk="1" hangingPunct="1">
              <a:lnSpc>
                <a:spcPct val="80000"/>
              </a:lnSpc>
              <a:buFont typeface="Wingdings" pitchFamily="2" charset="2"/>
              <a:buChar char="Ø"/>
            </a:pPr>
            <a:r>
              <a:rPr lang="en-US" altLang="en-US" sz="2800" dirty="0" smtClean="0">
                <a:solidFill>
                  <a:srgbClr val="003366"/>
                </a:solidFill>
                <a:latin typeface="Arial" charset="0"/>
                <a:cs typeface="Arial" charset="0"/>
              </a:rPr>
              <a:t>Hardware, building, space ,power supply lacking in rural areas.</a:t>
            </a:r>
          </a:p>
        </p:txBody>
      </p:sp>
      <p:pic>
        <p:nvPicPr>
          <p:cNvPr id="425988" name="Picture 3"/>
          <p:cNvPicPr>
            <a:picLocks noChangeAspect="1" noChangeArrowheads="1"/>
          </p:cNvPicPr>
          <p:nvPr/>
        </p:nvPicPr>
        <p:blipFill>
          <a:blip r:embed="rId2" cstate="print"/>
          <a:srcRect/>
          <a:stretch>
            <a:fillRect/>
          </a:stretch>
        </p:blipFill>
        <p:spPr bwMode="auto">
          <a:xfrm>
            <a:off x="4943475" y="1878013"/>
            <a:ext cx="4200525" cy="4979987"/>
          </a:xfrm>
          <a:prstGeom prst="rect">
            <a:avLst/>
          </a:prstGeom>
          <a:noFill/>
          <a:ln w="9525">
            <a:noFill/>
            <a:miter lim="800000"/>
            <a:headEnd/>
            <a:tailEnd/>
          </a:ln>
        </p:spPr>
      </p:pic>
      <p:pic>
        <p:nvPicPr>
          <p:cNvPr id="425990" name="Picture 6"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
        <p:nvSpPr>
          <p:cNvPr id="7" name="Title 1"/>
          <p:cNvSpPr>
            <a:spLocks noGrp="1" noChangeArrowheads="1"/>
          </p:cNvSpPr>
          <p:nvPr/>
        </p:nvSpPr>
        <p:spPr bwMode="auto">
          <a:xfrm>
            <a:off x="3035300" y="-137160"/>
            <a:ext cx="7851775" cy="685800"/>
          </a:xfrm>
          <a:prstGeom prst="rect">
            <a:avLst/>
          </a:prstGeom>
          <a:noFill/>
          <a:ln w="9525">
            <a:noFill/>
            <a:miter lim="800000"/>
            <a:headEnd/>
            <a:tailEnd/>
          </a:ln>
        </p:spPr>
        <p:txBody>
          <a:bodyPr lIns="0" tIns="0" rIns="18288" bIns="0" anchor="b"/>
          <a:lstStyle/>
          <a:p>
            <a:pPr algn="ctr">
              <a:buFontTx/>
              <a:buNone/>
            </a:pPr>
            <a:r>
              <a:rPr lang="en-US" sz="3200" b="1" dirty="0">
                <a:solidFill>
                  <a:srgbClr val="FF0000"/>
                </a:solidFill>
                <a:cs typeface="Arial" charset="0"/>
                <a:sym typeface="Arial" charset="0"/>
              </a:rPr>
              <a:t>Challenges (Contd.)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DGE&amp;T</a:t>
            </a:r>
            <a:endParaRPr lang="en-US" sz="1800" smtClean="0">
              <a:solidFill>
                <a:schemeClr val="tx1"/>
              </a:solidFill>
              <a:latin typeface="Arial" charset="0"/>
            </a:endParaRPr>
          </a:p>
        </p:txBody>
      </p:sp>
      <p:sp>
        <p:nvSpPr>
          <p:cNvPr id="427011" name="Subtitle 2"/>
          <p:cNvSpPr>
            <a:spLocks noGrp="1" noChangeArrowheads="1"/>
          </p:cNvSpPr>
          <p:nvPr>
            <p:ph type="subTitle" idx="4294967295"/>
          </p:nvPr>
        </p:nvSpPr>
        <p:spPr>
          <a:xfrm>
            <a:off x="0" y="1363980"/>
            <a:ext cx="4200524" cy="5334000"/>
          </a:xfrm>
        </p:spPr>
        <p:txBody>
          <a:bodyPr lIns="0" rIns="18288"/>
          <a:lstStyle/>
          <a:p>
            <a:pPr eaLnBrk="1" hangingPunct="1">
              <a:lnSpc>
                <a:spcPct val="80000"/>
              </a:lnSpc>
            </a:pPr>
            <a:r>
              <a:rPr lang="en-US" altLang="en-US" sz="2200" b="1" dirty="0" smtClean="0">
                <a:solidFill>
                  <a:schemeClr val="bg1"/>
                </a:solidFill>
              </a:rPr>
              <a:t>  </a:t>
            </a:r>
          </a:p>
          <a:p>
            <a:pPr eaLnBrk="1" hangingPunct="1">
              <a:lnSpc>
                <a:spcPct val="80000"/>
              </a:lnSpc>
              <a:buClr>
                <a:schemeClr val="tx1"/>
              </a:buClr>
              <a:buFont typeface="Arial" charset="0"/>
              <a:buNone/>
            </a:pPr>
            <a:r>
              <a:rPr lang="en-US" altLang="en-US" sz="2800" b="1" dirty="0" smtClean="0">
                <a:solidFill>
                  <a:srgbClr val="000066"/>
                </a:solidFill>
              </a:rPr>
              <a:t>   </a:t>
            </a:r>
            <a:r>
              <a:rPr lang="en-US" altLang="en-US" sz="2800" b="1" u="sng" dirty="0" smtClean="0">
                <a:solidFill>
                  <a:srgbClr val="003366"/>
                </a:solidFill>
                <a:latin typeface="Arial" charset="0"/>
                <a:cs typeface="Arial" charset="0"/>
              </a:rPr>
              <a:t>Shortage of Competent Trainers:</a:t>
            </a:r>
          </a:p>
          <a:p>
            <a:pPr eaLnBrk="1" hangingPunct="1">
              <a:lnSpc>
                <a:spcPct val="80000"/>
              </a:lnSpc>
              <a:buFont typeface="Wingdings" pitchFamily="2" charset="2"/>
              <a:buChar char="Ø"/>
            </a:pPr>
            <a:r>
              <a:rPr lang="en-US" altLang="en-US" sz="2800" dirty="0" smtClean="0">
                <a:solidFill>
                  <a:srgbClr val="003366"/>
                </a:solidFill>
                <a:latin typeface="Arial" charset="0"/>
                <a:cs typeface="Arial" charset="0"/>
              </a:rPr>
              <a:t>Almost for all skill courses  there is a serious shortage of competent trainers. </a:t>
            </a:r>
          </a:p>
          <a:p>
            <a:pPr eaLnBrk="1" hangingPunct="1">
              <a:lnSpc>
                <a:spcPct val="80000"/>
              </a:lnSpc>
              <a:buNone/>
            </a:pPr>
            <a:endParaRPr lang="en-US" altLang="en-US" sz="2800" dirty="0" smtClean="0">
              <a:solidFill>
                <a:srgbClr val="003366"/>
              </a:solidFill>
              <a:latin typeface="Arial" charset="0"/>
              <a:cs typeface="Arial" charset="0"/>
            </a:endParaRPr>
          </a:p>
          <a:p>
            <a:pPr eaLnBrk="1" hangingPunct="1">
              <a:lnSpc>
                <a:spcPct val="80000"/>
              </a:lnSpc>
              <a:buFont typeface="Arial" charset="0"/>
              <a:buNone/>
            </a:pPr>
            <a:r>
              <a:rPr lang="en-US" altLang="en-US" sz="2800" b="1" dirty="0" smtClean="0">
                <a:solidFill>
                  <a:srgbClr val="000066"/>
                </a:solidFill>
              </a:rPr>
              <a:t>   </a:t>
            </a:r>
            <a:r>
              <a:rPr lang="en-US" altLang="en-US" sz="2800" b="1" u="sng" dirty="0" smtClean="0">
                <a:solidFill>
                  <a:srgbClr val="003366"/>
                </a:solidFill>
                <a:latin typeface="Arial" charset="0"/>
                <a:cs typeface="Arial" charset="0"/>
              </a:rPr>
              <a:t>Involvement and Commitment of Private Sector:</a:t>
            </a:r>
          </a:p>
          <a:p>
            <a:pPr eaLnBrk="1" hangingPunct="1">
              <a:lnSpc>
                <a:spcPct val="80000"/>
              </a:lnSpc>
              <a:buFont typeface="Wingdings" pitchFamily="2" charset="2"/>
              <a:buChar char="Ø"/>
            </a:pPr>
            <a:r>
              <a:rPr lang="en-US" altLang="en-US" sz="2800" dirty="0" smtClean="0">
                <a:solidFill>
                  <a:srgbClr val="003366"/>
                </a:solidFill>
                <a:latin typeface="Arial" charset="0"/>
                <a:cs typeface="Arial" charset="0"/>
              </a:rPr>
              <a:t>All students  may not get opportunities for acquiring hands on skills.</a:t>
            </a:r>
          </a:p>
        </p:txBody>
      </p:sp>
      <p:pic>
        <p:nvPicPr>
          <p:cNvPr id="427012" name="Picture 3"/>
          <p:cNvPicPr>
            <a:picLocks noChangeAspect="1" noChangeArrowheads="1"/>
          </p:cNvPicPr>
          <p:nvPr/>
        </p:nvPicPr>
        <p:blipFill>
          <a:blip r:embed="rId2" cstate="print"/>
          <a:srcRect/>
          <a:stretch>
            <a:fillRect/>
          </a:stretch>
        </p:blipFill>
        <p:spPr bwMode="auto">
          <a:xfrm>
            <a:off x="4349115" y="1720216"/>
            <a:ext cx="4798060" cy="5140960"/>
          </a:xfrm>
          <a:prstGeom prst="rect">
            <a:avLst/>
          </a:prstGeom>
          <a:noFill/>
          <a:ln w="9525">
            <a:noFill/>
            <a:miter lim="800000"/>
            <a:headEnd/>
            <a:tailEnd/>
          </a:ln>
        </p:spPr>
      </p:pic>
      <p:pic>
        <p:nvPicPr>
          <p:cNvPr id="427014" name="Picture 6"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
        <p:nvSpPr>
          <p:cNvPr id="7" name="Title 1"/>
          <p:cNvSpPr>
            <a:spLocks noGrp="1" noChangeArrowheads="1"/>
          </p:cNvSpPr>
          <p:nvPr/>
        </p:nvSpPr>
        <p:spPr bwMode="auto">
          <a:xfrm>
            <a:off x="3035300" y="-137160"/>
            <a:ext cx="7851775" cy="685800"/>
          </a:xfrm>
          <a:prstGeom prst="rect">
            <a:avLst/>
          </a:prstGeom>
          <a:noFill/>
          <a:ln w="9525">
            <a:noFill/>
            <a:miter lim="800000"/>
            <a:headEnd/>
            <a:tailEnd/>
          </a:ln>
        </p:spPr>
        <p:txBody>
          <a:bodyPr lIns="0" tIns="0" rIns="18288" bIns="0" anchor="b"/>
          <a:lstStyle/>
          <a:p>
            <a:pPr algn="ctr">
              <a:buFontTx/>
              <a:buNone/>
            </a:pPr>
            <a:r>
              <a:rPr lang="en-US" sz="3200" b="1" dirty="0">
                <a:solidFill>
                  <a:srgbClr val="FF0000"/>
                </a:solidFill>
                <a:cs typeface="Arial" charset="0"/>
                <a:sym typeface="Arial" charset="0"/>
              </a:rPr>
              <a:t>Challenges (Contd.)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DGE&amp;T</a:t>
            </a:r>
            <a:endParaRPr lang="en-US" sz="1800" smtClean="0">
              <a:solidFill>
                <a:schemeClr val="tx1"/>
              </a:solidFill>
              <a:latin typeface="Arial" charset="0"/>
            </a:endParaRPr>
          </a:p>
        </p:txBody>
      </p:sp>
      <p:sp>
        <p:nvSpPr>
          <p:cNvPr id="428035" name="Subtitle 2"/>
          <p:cNvSpPr>
            <a:spLocks noGrp="1" noChangeArrowheads="1"/>
          </p:cNvSpPr>
          <p:nvPr>
            <p:ph type="subTitle" idx="4294967295"/>
          </p:nvPr>
        </p:nvSpPr>
        <p:spPr>
          <a:xfrm>
            <a:off x="0" y="1289685"/>
            <a:ext cx="4943475" cy="5334000"/>
          </a:xfrm>
        </p:spPr>
        <p:txBody>
          <a:bodyPr lIns="0" rIns="18288"/>
          <a:lstStyle/>
          <a:p>
            <a:pPr eaLnBrk="1" hangingPunct="1">
              <a:lnSpc>
                <a:spcPct val="90000"/>
              </a:lnSpc>
            </a:pPr>
            <a:r>
              <a:rPr lang="en-US" altLang="en-US" sz="2200" b="1" dirty="0" smtClean="0">
                <a:solidFill>
                  <a:schemeClr val="bg1"/>
                </a:solidFill>
              </a:rPr>
              <a:t>  </a:t>
            </a:r>
          </a:p>
          <a:p>
            <a:pPr eaLnBrk="1" hangingPunct="1">
              <a:lnSpc>
                <a:spcPct val="90000"/>
              </a:lnSpc>
              <a:buClr>
                <a:schemeClr val="tx1"/>
              </a:buClr>
              <a:buFont typeface="Arial" charset="0"/>
              <a:buNone/>
            </a:pPr>
            <a:r>
              <a:rPr lang="en-US" altLang="en-US" b="1" dirty="0" smtClean="0">
                <a:solidFill>
                  <a:srgbClr val="000066"/>
                </a:solidFill>
              </a:rPr>
              <a:t>   </a:t>
            </a:r>
            <a:r>
              <a:rPr lang="en-US" altLang="en-US" sz="2800" b="1" u="sng" dirty="0" smtClean="0">
                <a:solidFill>
                  <a:srgbClr val="003366"/>
                </a:solidFill>
                <a:latin typeface="Arial" charset="0"/>
                <a:cs typeface="Arial" charset="0"/>
              </a:rPr>
              <a:t>Equivalence of Skill Qualifications:</a:t>
            </a:r>
          </a:p>
          <a:p>
            <a:pPr eaLnBrk="1" hangingPunct="1">
              <a:lnSpc>
                <a:spcPct val="90000"/>
              </a:lnSpc>
              <a:buClr>
                <a:srgbClr val="003366"/>
              </a:buClr>
              <a:buSzPct val="125000"/>
              <a:buFont typeface="Wingdings" pitchFamily="2" charset="2"/>
              <a:buChar char="Ø"/>
            </a:pPr>
            <a:r>
              <a:rPr lang="en-US" altLang="en-US" sz="2800" dirty="0" smtClean="0">
                <a:solidFill>
                  <a:srgbClr val="003366"/>
                </a:solidFill>
                <a:latin typeface="Arial" charset="0"/>
                <a:cs typeface="Arial" charset="0"/>
              </a:rPr>
              <a:t>Skill qualifications offered , many a times, are not equated with skill qualifications available abroad.  </a:t>
            </a:r>
          </a:p>
          <a:p>
            <a:pPr eaLnBrk="1" hangingPunct="1">
              <a:lnSpc>
                <a:spcPct val="90000"/>
              </a:lnSpc>
              <a:buClr>
                <a:srgbClr val="003366"/>
              </a:buClr>
              <a:buSzPct val="125000"/>
              <a:buFont typeface="Wingdings" pitchFamily="2" charset="2"/>
              <a:buChar char="Ø"/>
            </a:pPr>
            <a:endParaRPr lang="en-US" altLang="en-US" sz="2800" dirty="0" smtClean="0">
              <a:solidFill>
                <a:srgbClr val="003366"/>
              </a:solidFill>
              <a:latin typeface="Arial" charset="0"/>
              <a:cs typeface="Arial" charset="0"/>
            </a:endParaRPr>
          </a:p>
          <a:p>
            <a:pPr eaLnBrk="1" hangingPunct="1">
              <a:lnSpc>
                <a:spcPct val="90000"/>
              </a:lnSpc>
              <a:buClr>
                <a:schemeClr val="tx1"/>
              </a:buClr>
              <a:buFont typeface="Arial" charset="0"/>
              <a:buNone/>
            </a:pPr>
            <a:r>
              <a:rPr lang="en-US" altLang="en-US" b="1" dirty="0" smtClean="0">
                <a:solidFill>
                  <a:srgbClr val="000066"/>
                </a:solidFill>
              </a:rPr>
              <a:t>  </a:t>
            </a:r>
            <a:r>
              <a:rPr lang="en-US" altLang="en-US" sz="2800" b="1" u="sng" dirty="0" smtClean="0">
                <a:solidFill>
                  <a:srgbClr val="003366"/>
                </a:solidFill>
                <a:latin typeface="Arial" charset="0"/>
                <a:cs typeface="Arial" charset="0"/>
              </a:rPr>
              <a:t>Social Acceptability of Skill Courses:</a:t>
            </a:r>
          </a:p>
          <a:p>
            <a:pPr eaLnBrk="1" hangingPunct="1">
              <a:lnSpc>
                <a:spcPct val="90000"/>
              </a:lnSpc>
              <a:buClr>
                <a:srgbClr val="003366"/>
              </a:buClr>
              <a:buSzPct val="125000"/>
              <a:buFont typeface="Wingdings" pitchFamily="2" charset="2"/>
              <a:buChar char="Ø"/>
            </a:pPr>
            <a:r>
              <a:rPr lang="en-US" altLang="en-US" sz="2800" dirty="0" smtClean="0">
                <a:solidFill>
                  <a:srgbClr val="003366"/>
                </a:solidFill>
                <a:latin typeface="Arial" charset="0"/>
                <a:cs typeface="Arial" charset="0"/>
              </a:rPr>
              <a:t>Social stigma becomes a de motivating factor for youth. </a:t>
            </a:r>
          </a:p>
        </p:txBody>
      </p:sp>
      <p:pic>
        <p:nvPicPr>
          <p:cNvPr id="428036" name="Picture 3"/>
          <p:cNvPicPr>
            <a:picLocks noChangeAspect="1" noChangeArrowheads="1"/>
          </p:cNvPicPr>
          <p:nvPr/>
        </p:nvPicPr>
        <p:blipFill>
          <a:blip r:embed="rId2" cstate="print"/>
          <a:srcRect/>
          <a:stretch>
            <a:fillRect/>
          </a:stretch>
        </p:blipFill>
        <p:spPr bwMode="auto">
          <a:xfrm>
            <a:off x="5017771" y="1571625"/>
            <a:ext cx="4127818" cy="5286375"/>
          </a:xfrm>
          <a:prstGeom prst="rect">
            <a:avLst/>
          </a:prstGeom>
          <a:noFill/>
          <a:ln w="9525">
            <a:noFill/>
            <a:miter lim="800000"/>
            <a:headEnd/>
            <a:tailEnd/>
          </a:ln>
        </p:spPr>
      </p:pic>
      <p:sp>
        <p:nvSpPr>
          <p:cNvPr id="428037" name="Title 1"/>
          <p:cNvSpPr>
            <a:spLocks noGrp="1" noChangeArrowheads="1"/>
          </p:cNvSpPr>
          <p:nvPr/>
        </p:nvSpPr>
        <p:spPr bwMode="auto">
          <a:xfrm>
            <a:off x="1736725" y="0"/>
            <a:ext cx="7851775" cy="685800"/>
          </a:xfrm>
          <a:prstGeom prst="rect">
            <a:avLst/>
          </a:prstGeom>
          <a:noFill/>
          <a:ln w="9525">
            <a:noFill/>
            <a:miter lim="800000"/>
            <a:headEnd/>
            <a:tailEnd/>
          </a:ln>
        </p:spPr>
        <p:txBody>
          <a:bodyPr lIns="0" tIns="0" rIns="18288" bIns="0" anchor="b"/>
          <a:lstStyle/>
          <a:p>
            <a:pPr algn="ctr">
              <a:buFontTx/>
              <a:buNone/>
            </a:pPr>
            <a:r>
              <a:rPr lang="en-US" sz="3200" b="1">
                <a:solidFill>
                  <a:srgbClr val="FF0000"/>
                </a:solidFill>
                <a:cs typeface="Arial" charset="0"/>
                <a:sym typeface="Arial" charset="0"/>
              </a:rPr>
              <a:t>Challenges (Contd.)</a:t>
            </a:r>
          </a:p>
        </p:txBody>
      </p:sp>
      <p:pic>
        <p:nvPicPr>
          <p:cNvPr id="428038" name="Picture 6"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DGE&amp;T</a:t>
            </a:r>
            <a:endParaRPr lang="en-US" sz="1800" smtClean="0">
              <a:solidFill>
                <a:schemeClr val="tx1"/>
              </a:solidFill>
              <a:latin typeface="Arial" charset="0"/>
            </a:endParaRPr>
          </a:p>
        </p:txBody>
      </p:sp>
      <p:sp>
        <p:nvSpPr>
          <p:cNvPr id="429059" name="Subtitle 2"/>
          <p:cNvSpPr>
            <a:spLocks noGrp="1" noChangeArrowheads="1"/>
          </p:cNvSpPr>
          <p:nvPr>
            <p:ph type="subTitle" idx="4294967295"/>
          </p:nvPr>
        </p:nvSpPr>
        <p:spPr>
          <a:xfrm>
            <a:off x="0" y="1348740"/>
            <a:ext cx="5424488" cy="5443537"/>
          </a:xfrm>
        </p:spPr>
        <p:txBody>
          <a:bodyPr lIns="0" rIns="18288"/>
          <a:lstStyle/>
          <a:p>
            <a:pPr eaLnBrk="1" hangingPunct="1">
              <a:lnSpc>
                <a:spcPct val="80000"/>
              </a:lnSpc>
            </a:pPr>
            <a:r>
              <a:rPr lang="en-US" altLang="en-US" sz="2200" b="1" dirty="0" smtClean="0">
                <a:solidFill>
                  <a:schemeClr val="bg1"/>
                </a:solidFill>
              </a:rPr>
              <a:t>  </a:t>
            </a:r>
          </a:p>
          <a:p>
            <a:pPr eaLnBrk="1" hangingPunct="1">
              <a:lnSpc>
                <a:spcPct val="80000"/>
              </a:lnSpc>
              <a:buClr>
                <a:schemeClr val="tx1"/>
              </a:buClr>
              <a:buFont typeface="Arial" charset="0"/>
              <a:buNone/>
            </a:pPr>
            <a:r>
              <a:rPr lang="en-US" altLang="en-US" sz="2800" b="1" dirty="0" smtClean="0">
                <a:solidFill>
                  <a:srgbClr val="003366"/>
                </a:solidFill>
                <a:latin typeface="Arial" charset="0"/>
                <a:cs typeface="Arial" charset="0"/>
              </a:rPr>
              <a:t>    </a:t>
            </a:r>
            <a:r>
              <a:rPr lang="en-US" altLang="en-US" sz="2800" b="1" u="sng" dirty="0" smtClean="0">
                <a:solidFill>
                  <a:srgbClr val="003366"/>
                </a:solidFill>
                <a:latin typeface="Arial" charset="0"/>
                <a:cs typeface="Arial" charset="0"/>
              </a:rPr>
              <a:t>Mindset of Present Generation:</a:t>
            </a:r>
          </a:p>
          <a:p>
            <a:pPr eaLnBrk="1" hangingPunct="1">
              <a:lnSpc>
                <a:spcPct val="80000"/>
              </a:lnSpc>
              <a:buFont typeface="Wingdings" pitchFamily="2" charset="2"/>
              <a:buChar char="Ø"/>
            </a:pPr>
            <a:r>
              <a:rPr lang="en-US" altLang="en-US" sz="2800" dirty="0" smtClean="0">
                <a:solidFill>
                  <a:srgbClr val="003366"/>
                </a:solidFill>
                <a:latin typeface="Arial" charset="0"/>
                <a:cs typeface="Arial" charset="0"/>
              </a:rPr>
              <a:t>Mindset of present generation is in favor of undergoing training pertaining to white collar jobs</a:t>
            </a:r>
          </a:p>
          <a:p>
            <a:pPr eaLnBrk="1" hangingPunct="1">
              <a:lnSpc>
                <a:spcPct val="80000"/>
              </a:lnSpc>
            </a:pPr>
            <a:endParaRPr lang="en-US" altLang="en-US" sz="2800" b="1" dirty="0" smtClean="0">
              <a:solidFill>
                <a:srgbClr val="FF0000"/>
              </a:solidFill>
            </a:endParaRPr>
          </a:p>
          <a:p>
            <a:pPr eaLnBrk="1" hangingPunct="1">
              <a:lnSpc>
                <a:spcPct val="80000"/>
              </a:lnSpc>
              <a:buFont typeface="Arial" charset="0"/>
              <a:buNone/>
            </a:pPr>
            <a:r>
              <a:rPr lang="en-US" altLang="en-US" sz="2800" b="1" dirty="0" smtClean="0">
                <a:solidFill>
                  <a:srgbClr val="003366"/>
                </a:solidFill>
                <a:latin typeface="Arial" charset="0"/>
                <a:cs typeface="Arial" charset="0"/>
              </a:rPr>
              <a:t>    </a:t>
            </a:r>
            <a:r>
              <a:rPr lang="en-US" altLang="en-US" sz="2800" b="1" u="sng" dirty="0" smtClean="0">
                <a:solidFill>
                  <a:srgbClr val="003366"/>
                </a:solidFill>
                <a:latin typeface="Arial" charset="0"/>
                <a:cs typeface="Arial" charset="0"/>
              </a:rPr>
              <a:t>Delay in Evolving Sector Skill Councils and National Occupational Standards</a:t>
            </a:r>
          </a:p>
          <a:p>
            <a:pPr eaLnBrk="1" hangingPunct="1">
              <a:lnSpc>
                <a:spcPct val="80000"/>
              </a:lnSpc>
              <a:buFont typeface="Wingdings" pitchFamily="2" charset="2"/>
              <a:buChar char="Ø"/>
            </a:pPr>
            <a:r>
              <a:rPr lang="en-US" sz="2800" dirty="0" smtClean="0">
                <a:solidFill>
                  <a:srgbClr val="003366"/>
                </a:solidFill>
                <a:latin typeface="Arial" charset="0"/>
                <a:cs typeface="Arial" charset="0"/>
              </a:rPr>
              <a:t>E</a:t>
            </a:r>
            <a:r>
              <a:rPr lang="en-US" altLang="en-US" sz="2800" dirty="0" smtClean="0">
                <a:solidFill>
                  <a:srgbClr val="003366"/>
                </a:solidFill>
                <a:latin typeface="Arial" charset="0"/>
                <a:cs typeface="Arial" charset="0"/>
              </a:rPr>
              <a:t>volving up to date curriculum can’t be met in absence of National Occupational Standards.</a:t>
            </a:r>
          </a:p>
          <a:p>
            <a:pPr eaLnBrk="1" hangingPunct="1">
              <a:lnSpc>
                <a:spcPct val="80000"/>
              </a:lnSpc>
            </a:pPr>
            <a:endParaRPr lang="en-US" altLang="en-US" sz="2800" b="1" dirty="0" smtClean="0">
              <a:solidFill>
                <a:srgbClr val="003366"/>
              </a:solidFill>
            </a:endParaRPr>
          </a:p>
        </p:txBody>
      </p:sp>
      <p:pic>
        <p:nvPicPr>
          <p:cNvPr id="429060" name="Picture 3"/>
          <p:cNvPicPr>
            <a:picLocks noChangeAspect="1" noChangeArrowheads="1"/>
          </p:cNvPicPr>
          <p:nvPr/>
        </p:nvPicPr>
        <p:blipFill>
          <a:blip r:embed="rId2" cstate="print"/>
          <a:srcRect/>
          <a:stretch>
            <a:fillRect/>
          </a:stretch>
        </p:blipFill>
        <p:spPr bwMode="auto">
          <a:xfrm>
            <a:off x="5613400" y="1720215"/>
            <a:ext cx="3552825" cy="5137785"/>
          </a:xfrm>
          <a:prstGeom prst="rect">
            <a:avLst/>
          </a:prstGeom>
          <a:noFill/>
          <a:ln w="9525">
            <a:noFill/>
            <a:miter lim="800000"/>
            <a:headEnd/>
            <a:tailEnd/>
          </a:ln>
        </p:spPr>
      </p:pic>
      <p:pic>
        <p:nvPicPr>
          <p:cNvPr id="429062" name="Picture 6"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
        <p:nvSpPr>
          <p:cNvPr id="7" name="Title 1"/>
          <p:cNvSpPr>
            <a:spLocks noGrp="1" noChangeArrowheads="1"/>
          </p:cNvSpPr>
          <p:nvPr/>
        </p:nvSpPr>
        <p:spPr bwMode="auto">
          <a:xfrm>
            <a:off x="3035300" y="-137160"/>
            <a:ext cx="7851775" cy="685800"/>
          </a:xfrm>
          <a:prstGeom prst="rect">
            <a:avLst/>
          </a:prstGeom>
          <a:noFill/>
          <a:ln w="9525">
            <a:noFill/>
            <a:miter lim="800000"/>
            <a:headEnd/>
            <a:tailEnd/>
          </a:ln>
        </p:spPr>
        <p:txBody>
          <a:bodyPr lIns="0" tIns="0" rIns="18288" bIns="0" anchor="b"/>
          <a:lstStyle/>
          <a:p>
            <a:pPr algn="ctr">
              <a:buFontTx/>
              <a:buNone/>
            </a:pPr>
            <a:r>
              <a:rPr lang="en-US" sz="3200" b="1" dirty="0">
                <a:solidFill>
                  <a:srgbClr val="FF0000"/>
                </a:solidFill>
                <a:cs typeface="Arial" charset="0"/>
                <a:sym typeface="Arial" charset="0"/>
              </a:rPr>
              <a:t>Challenges (Contd.)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DGE&amp;T</a:t>
            </a:r>
            <a:endParaRPr lang="en-US" sz="1800" smtClean="0">
              <a:solidFill>
                <a:schemeClr val="tx1"/>
              </a:solidFill>
              <a:latin typeface="Arial" charset="0"/>
            </a:endParaRPr>
          </a:p>
        </p:txBody>
      </p:sp>
      <p:sp>
        <p:nvSpPr>
          <p:cNvPr id="430083" name="Subtitle 2"/>
          <p:cNvSpPr>
            <a:spLocks noGrp="1" noChangeArrowheads="1"/>
          </p:cNvSpPr>
          <p:nvPr>
            <p:ph type="subTitle" idx="4294967295"/>
          </p:nvPr>
        </p:nvSpPr>
        <p:spPr>
          <a:xfrm>
            <a:off x="0" y="1348740"/>
            <a:ext cx="4943475" cy="5248275"/>
          </a:xfrm>
        </p:spPr>
        <p:txBody>
          <a:bodyPr lIns="0" rIns="18288"/>
          <a:lstStyle/>
          <a:p>
            <a:pPr eaLnBrk="1" hangingPunct="1">
              <a:lnSpc>
                <a:spcPct val="80000"/>
              </a:lnSpc>
            </a:pPr>
            <a:r>
              <a:rPr lang="en-US" altLang="zh-CN" b="1" dirty="0" smtClean="0">
                <a:solidFill>
                  <a:schemeClr val="bg1"/>
                </a:solidFill>
              </a:rPr>
              <a:t>  </a:t>
            </a:r>
          </a:p>
          <a:p>
            <a:pPr eaLnBrk="1" hangingPunct="1">
              <a:lnSpc>
                <a:spcPct val="80000"/>
              </a:lnSpc>
              <a:buClr>
                <a:schemeClr val="tx1"/>
              </a:buClr>
              <a:buFont typeface="Arial" charset="0"/>
              <a:buNone/>
            </a:pPr>
            <a:r>
              <a:rPr lang="en-US" altLang="zh-CN" dirty="0" smtClean="0">
                <a:solidFill>
                  <a:srgbClr val="000066"/>
                </a:solidFill>
                <a:latin typeface="Arial" charset="0"/>
                <a:cs typeface="Arial" charset="0"/>
              </a:rPr>
              <a:t>   </a:t>
            </a:r>
            <a:r>
              <a:rPr lang="en-US" altLang="zh-CN" sz="2800" b="1" u="sng" dirty="0" smtClean="0">
                <a:solidFill>
                  <a:srgbClr val="003366"/>
                </a:solidFill>
                <a:latin typeface="Arial" charset="0"/>
                <a:cs typeface="Arial" charset="0"/>
              </a:rPr>
              <a:t>Design of Curriculum by Experts from Formal Sector</a:t>
            </a:r>
            <a:r>
              <a:rPr lang="en-US" altLang="zh-CN" sz="2800" b="1" u="sng" dirty="0" smtClean="0">
                <a:solidFill>
                  <a:srgbClr val="000066"/>
                </a:solidFill>
                <a:latin typeface="Arial" charset="0"/>
                <a:cs typeface="Arial" charset="0"/>
              </a:rPr>
              <a:t>:</a:t>
            </a:r>
          </a:p>
          <a:p>
            <a:pPr eaLnBrk="1" hangingPunct="1">
              <a:lnSpc>
                <a:spcPct val="80000"/>
              </a:lnSpc>
              <a:buFont typeface="Wingdings" pitchFamily="2" charset="2"/>
              <a:buChar char="Ø"/>
            </a:pPr>
            <a:r>
              <a:rPr lang="en-US" altLang="zh-CN" sz="2800" dirty="0" smtClean="0">
                <a:solidFill>
                  <a:srgbClr val="003366"/>
                </a:solidFill>
                <a:latin typeface="Arial" charset="0"/>
                <a:cs typeface="Arial" charset="0"/>
              </a:rPr>
              <a:t>It would made curriculum more relevant if the informal sector is involved in curriculum design.</a:t>
            </a:r>
          </a:p>
          <a:p>
            <a:pPr eaLnBrk="1" hangingPunct="1">
              <a:lnSpc>
                <a:spcPct val="80000"/>
              </a:lnSpc>
            </a:pPr>
            <a:endParaRPr lang="en-US" altLang="zh-CN" b="1" dirty="0" smtClean="0">
              <a:solidFill>
                <a:srgbClr val="FF0000"/>
              </a:solidFill>
            </a:endParaRPr>
          </a:p>
          <a:p>
            <a:pPr eaLnBrk="1" hangingPunct="1">
              <a:lnSpc>
                <a:spcPct val="80000"/>
              </a:lnSpc>
              <a:buFont typeface="Arial" charset="0"/>
              <a:buNone/>
            </a:pPr>
            <a:r>
              <a:rPr lang="en-US" altLang="zh-CN" sz="2800" b="1" dirty="0" smtClean="0">
                <a:solidFill>
                  <a:srgbClr val="003366"/>
                </a:solidFill>
                <a:latin typeface="Arial" charset="0"/>
                <a:cs typeface="Arial" charset="0"/>
              </a:rPr>
              <a:t>    </a:t>
            </a:r>
            <a:r>
              <a:rPr lang="en-US" altLang="zh-CN" sz="2800" b="1" u="sng" dirty="0" smtClean="0">
                <a:solidFill>
                  <a:srgbClr val="003366"/>
                </a:solidFill>
                <a:latin typeface="Arial" charset="0"/>
                <a:cs typeface="Arial" charset="0"/>
              </a:rPr>
              <a:t>Absence of Manpower Forecasting:</a:t>
            </a:r>
          </a:p>
          <a:p>
            <a:pPr eaLnBrk="1" hangingPunct="1">
              <a:lnSpc>
                <a:spcPct val="80000"/>
              </a:lnSpc>
              <a:buFont typeface="Wingdings" pitchFamily="2" charset="2"/>
              <a:buChar char="Ø"/>
            </a:pPr>
            <a:r>
              <a:rPr lang="en-US" altLang="zh-CN" sz="2800" dirty="0" smtClean="0">
                <a:solidFill>
                  <a:srgbClr val="003366"/>
                </a:solidFill>
                <a:latin typeface="Arial" charset="0"/>
                <a:cs typeface="Arial" charset="0"/>
              </a:rPr>
              <a:t>There is no authentic manpower forecasting mechanism in place in India.</a:t>
            </a:r>
          </a:p>
        </p:txBody>
      </p:sp>
      <p:pic>
        <p:nvPicPr>
          <p:cNvPr id="430084" name="Picture 3"/>
          <p:cNvPicPr>
            <a:picLocks noChangeAspect="1" noChangeArrowheads="1"/>
          </p:cNvPicPr>
          <p:nvPr/>
        </p:nvPicPr>
        <p:blipFill>
          <a:blip r:embed="rId2" cstate="print"/>
          <a:srcRect/>
          <a:stretch>
            <a:fillRect/>
          </a:stretch>
        </p:blipFill>
        <p:spPr bwMode="auto">
          <a:xfrm>
            <a:off x="4943475" y="1720216"/>
            <a:ext cx="4162425" cy="5137784"/>
          </a:xfrm>
          <a:prstGeom prst="rect">
            <a:avLst/>
          </a:prstGeom>
          <a:noFill/>
          <a:ln w="9525">
            <a:noFill/>
            <a:miter lim="800000"/>
            <a:headEnd/>
            <a:tailEnd/>
          </a:ln>
        </p:spPr>
      </p:pic>
      <p:pic>
        <p:nvPicPr>
          <p:cNvPr id="430086" name="Picture 6"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
        <p:nvSpPr>
          <p:cNvPr id="7" name="Title 1"/>
          <p:cNvSpPr>
            <a:spLocks noGrp="1" noChangeArrowheads="1"/>
          </p:cNvSpPr>
          <p:nvPr/>
        </p:nvSpPr>
        <p:spPr bwMode="auto">
          <a:xfrm>
            <a:off x="3035300" y="-137160"/>
            <a:ext cx="7851775" cy="685800"/>
          </a:xfrm>
          <a:prstGeom prst="rect">
            <a:avLst/>
          </a:prstGeom>
          <a:noFill/>
          <a:ln w="9525">
            <a:noFill/>
            <a:miter lim="800000"/>
            <a:headEnd/>
            <a:tailEnd/>
          </a:ln>
        </p:spPr>
        <p:txBody>
          <a:bodyPr lIns="0" tIns="0" rIns="18288" bIns="0" anchor="b"/>
          <a:lstStyle/>
          <a:p>
            <a:pPr algn="ctr">
              <a:buFontTx/>
              <a:buNone/>
            </a:pPr>
            <a:r>
              <a:rPr lang="en-US" sz="3200" b="1" dirty="0">
                <a:solidFill>
                  <a:srgbClr val="FF0000"/>
                </a:solidFill>
                <a:cs typeface="Arial" charset="0"/>
                <a:sym typeface="Arial" charset="0"/>
              </a:rPr>
              <a:t>Challenges (Contd.)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DGE&amp;T</a:t>
            </a:r>
            <a:endParaRPr lang="en-US" sz="1800" smtClean="0">
              <a:solidFill>
                <a:schemeClr val="tx1"/>
              </a:solidFill>
              <a:latin typeface="Arial" charset="0"/>
            </a:endParaRPr>
          </a:p>
        </p:txBody>
      </p:sp>
      <p:sp>
        <p:nvSpPr>
          <p:cNvPr id="431108" name="Subtitle 2"/>
          <p:cNvSpPr>
            <a:spLocks noGrp="1" noChangeArrowheads="1"/>
          </p:cNvSpPr>
          <p:nvPr>
            <p:ph type="subTitle" idx="4294967295"/>
          </p:nvPr>
        </p:nvSpPr>
        <p:spPr>
          <a:xfrm>
            <a:off x="0" y="2017713"/>
            <a:ext cx="3531870" cy="4840287"/>
          </a:xfrm>
        </p:spPr>
        <p:txBody>
          <a:bodyPr lIns="0" rIns="18288"/>
          <a:lstStyle/>
          <a:p>
            <a:pPr eaLnBrk="1" hangingPunct="1">
              <a:lnSpc>
                <a:spcPct val="90000"/>
              </a:lnSpc>
              <a:buFont typeface="Arial" charset="0"/>
              <a:buNone/>
            </a:pPr>
            <a:r>
              <a:rPr lang="en-US" altLang="en-US" sz="2800" b="1" dirty="0" smtClean="0">
                <a:solidFill>
                  <a:srgbClr val="003366"/>
                </a:solidFill>
                <a:latin typeface="Arial" charset="0"/>
                <a:cs typeface="Arial" charset="0"/>
              </a:rPr>
              <a:t>    </a:t>
            </a:r>
            <a:r>
              <a:rPr lang="en-US" altLang="en-US" sz="2800" b="1" u="sng" dirty="0" smtClean="0">
                <a:solidFill>
                  <a:srgbClr val="003366"/>
                </a:solidFill>
                <a:latin typeface="Arial" charset="0"/>
                <a:cs typeface="Arial" charset="0"/>
              </a:rPr>
              <a:t>Bringing skill development within the domain of universities:</a:t>
            </a:r>
            <a:endParaRPr lang="en-US" altLang="en-US" b="1" u="sng" dirty="0" smtClean="0">
              <a:solidFill>
                <a:srgbClr val="003366"/>
              </a:solidFill>
            </a:endParaRPr>
          </a:p>
          <a:p>
            <a:pPr algn="just" eaLnBrk="1" hangingPunct="1">
              <a:lnSpc>
                <a:spcPct val="90000"/>
              </a:lnSpc>
              <a:buFont typeface="Wingdings" pitchFamily="2" charset="2"/>
              <a:buChar char="Ø"/>
            </a:pPr>
            <a:r>
              <a:rPr lang="en-US" sz="2800" dirty="0" smtClean="0">
                <a:solidFill>
                  <a:srgbClr val="003366"/>
                </a:solidFill>
                <a:latin typeface="Arial" charset="0"/>
                <a:cs typeface="Arial" charset="0"/>
              </a:rPr>
              <a:t>T</a:t>
            </a:r>
            <a:r>
              <a:rPr lang="en-US" altLang="en-US" sz="2800" dirty="0" smtClean="0">
                <a:solidFill>
                  <a:srgbClr val="003366"/>
                </a:solidFill>
                <a:latin typeface="Arial" charset="0"/>
                <a:cs typeface="Arial" charset="0"/>
              </a:rPr>
              <a:t>he universities should  become a significant partners in implementation of Skill Development Mission of the </a:t>
            </a:r>
            <a:r>
              <a:rPr lang="en-US" altLang="en-US" sz="2800" dirty="0" err="1" smtClean="0">
                <a:solidFill>
                  <a:srgbClr val="003366"/>
                </a:solidFill>
                <a:latin typeface="Arial" charset="0"/>
                <a:cs typeface="Arial" charset="0"/>
              </a:rPr>
              <a:t>Govt</a:t>
            </a:r>
            <a:r>
              <a:rPr lang="en-US" altLang="en-US" sz="2800" dirty="0" smtClean="0">
                <a:solidFill>
                  <a:srgbClr val="003366"/>
                </a:solidFill>
                <a:latin typeface="Arial" charset="0"/>
                <a:cs typeface="Arial" charset="0"/>
              </a:rPr>
              <a:t> of India.</a:t>
            </a:r>
          </a:p>
        </p:txBody>
      </p:sp>
      <p:pic>
        <p:nvPicPr>
          <p:cNvPr id="431109" name="Picture 4"/>
          <p:cNvPicPr>
            <a:picLocks noChangeAspect="1" noChangeArrowheads="1"/>
          </p:cNvPicPr>
          <p:nvPr/>
        </p:nvPicPr>
        <p:blipFill>
          <a:blip r:embed="rId2" cstate="print"/>
          <a:srcRect/>
          <a:stretch>
            <a:fillRect/>
          </a:stretch>
        </p:blipFill>
        <p:spPr bwMode="auto">
          <a:xfrm>
            <a:off x="3754755" y="2017713"/>
            <a:ext cx="5398770" cy="4840287"/>
          </a:xfrm>
          <a:prstGeom prst="rect">
            <a:avLst/>
          </a:prstGeom>
          <a:noFill/>
          <a:ln w="9525">
            <a:noFill/>
            <a:miter lim="800000"/>
            <a:headEnd/>
            <a:tailEnd/>
          </a:ln>
        </p:spPr>
      </p:pic>
      <p:pic>
        <p:nvPicPr>
          <p:cNvPr id="431110" name="Picture 6"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
        <p:nvSpPr>
          <p:cNvPr id="7" name="Title 1"/>
          <p:cNvSpPr>
            <a:spLocks noGrp="1" noChangeArrowheads="1"/>
          </p:cNvSpPr>
          <p:nvPr/>
        </p:nvSpPr>
        <p:spPr bwMode="auto">
          <a:xfrm>
            <a:off x="3035300" y="-137160"/>
            <a:ext cx="7851775" cy="685800"/>
          </a:xfrm>
          <a:prstGeom prst="rect">
            <a:avLst/>
          </a:prstGeom>
          <a:noFill/>
          <a:ln w="9525">
            <a:noFill/>
            <a:miter lim="800000"/>
            <a:headEnd/>
            <a:tailEnd/>
          </a:ln>
        </p:spPr>
        <p:txBody>
          <a:bodyPr lIns="0" tIns="0" rIns="18288" bIns="0" anchor="b"/>
          <a:lstStyle/>
          <a:p>
            <a:pPr algn="ctr">
              <a:buFontTx/>
              <a:buNone/>
            </a:pPr>
            <a:r>
              <a:rPr lang="en-US" sz="3200" b="1" dirty="0">
                <a:solidFill>
                  <a:srgbClr val="FF0000"/>
                </a:solidFill>
                <a:cs typeface="Arial" charset="0"/>
                <a:sym typeface="Arial" charset="0"/>
              </a:rPr>
              <a:t>Challenges (Contd.)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5" descr="india"/>
          <p:cNvPicPr>
            <a:picLocks noChangeAspect="1" noChangeArrowheads="1"/>
          </p:cNvPicPr>
          <p:nvPr/>
        </p:nvPicPr>
        <p:blipFill>
          <a:blip r:embed="rId2" cstate="print"/>
          <a:srcRect/>
          <a:stretch>
            <a:fillRect/>
          </a:stretch>
        </p:blipFill>
        <p:spPr bwMode="auto">
          <a:xfrm>
            <a:off x="41275" y="0"/>
            <a:ext cx="9104313" cy="6858000"/>
          </a:xfrm>
          <a:prstGeom prst="rect">
            <a:avLst/>
          </a:prstGeom>
          <a:noFill/>
          <a:ln w="9525">
            <a:noFill/>
            <a:miter lim="800000"/>
            <a:headEnd/>
            <a:tailEnd/>
          </a:ln>
        </p:spPr>
      </p:pic>
      <p:sp>
        <p:nvSpPr>
          <p:cNvPr id="376835" name="Title 1"/>
          <p:cNvSpPr>
            <a:spLocks noGrp="1" noChangeArrowheads="1"/>
          </p:cNvSpPr>
          <p:nvPr>
            <p:ph type="ctrTitle" idx="4294967295"/>
          </p:nvPr>
        </p:nvSpPr>
        <p:spPr>
          <a:xfrm>
            <a:off x="3308350" y="0"/>
            <a:ext cx="7851775" cy="838200"/>
          </a:xfrm>
        </p:spPr>
        <p:txBody>
          <a:bodyPr anchor="ctr"/>
          <a:lstStyle/>
          <a:p>
            <a:pPr algn="ctr"/>
            <a:r>
              <a:rPr lang="en-US" sz="3200" b="0" smtClean="0">
                <a:solidFill>
                  <a:srgbClr val="FF0000"/>
                </a:solidFill>
              </a:rPr>
              <a:t>Indian</a:t>
            </a:r>
            <a:r>
              <a:rPr lang="en-US" altLang="en-US" sz="3200" b="0" smtClean="0">
                <a:solidFill>
                  <a:srgbClr val="FF0000"/>
                </a:solidFill>
              </a:rPr>
              <a:t> Context</a:t>
            </a:r>
          </a:p>
        </p:txBody>
      </p:sp>
      <p:pic>
        <p:nvPicPr>
          <p:cNvPr id="376836" name="Picture 4"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ide Number Placeholder 5"/>
          <p:cNvSpPr>
            <a:spLocks noGrp="1"/>
          </p:cNvSpPr>
          <p:nvPr>
            <p:ph type="sldNum" sz="quarter" idx="12"/>
          </p:nvPr>
        </p:nvSpPr>
        <p:spPr>
          <a:noFill/>
        </p:spPr>
        <p:txBody>
          <a:bodyPr/>
          <a:lstStyle/>
          <a:p>
            <a:pPr>
              <a:buFont typeface="Arial" charset="0"/>
              <a:buNone/>
            </a:pPr>
            <a:fld id="{1E65D932-16C8-47D6-9E5A-635E2F4DD3AA}" type="slidenum">
              <a:rPr lang="en-US" altLang="en-US" smtClean="0">
                <a:latin typeface="Arial" charset="0"/>
                <a:sym typeface="Arial" charset="0"/>
              </a:rPr>
              <a:pPr>
                <a:buFont typeface="Arial" charset="0"/>
                <a:buNone/>
              </a:pPr>
              <a:t>50</a:t>
            </a:fld>
            <a:endParaRPr lang="en-US" sz="1800" smtClean="0">
              <a:solidFill>
                <a:srgbClr val="000000"/>
              </a:solidFill>
              <a:latin typeface="Arial" charset="0"/>
              <a:sym typeface="Arial" charset="0"/>
            </a:endParaRPr>
          </a:p>
        </p:txBody>
      </p:sp>
      <p:sp>
        <p:nvSpPr>
          <p:cNvPr id="432131" name="Rectangle 1"/>
          <p:cNvSpPr>
            <a:spLocks noChangeArrowheads="1"/>
          </p:cNvSpPr>
          <p:nvPr/>
        </p:nvSpPr>
        <p:spPr bwMode="auto">
          <a:xfrm>
            <a:off x="0" y="1646238"/>
            <a:ext cx="5389245" cy="5262979"/>
          </a:xfrm>
          <a:prstGeom prst="rect">
            <a:avLst/>
          </a:prstGeom>
          <a:noFill/>
          <a:ln w="9525">
            <a:noFill/>
            <a:miter lim="800000"/>
            <a:headEnd/>
            <a:tailEnd/>
          </a:ln>
        </p:spPr>
        <p:txBody>
          <a:bodyPr wrap="square">
            <a:spAutoFit/>
          </a:bodyPr>
          <a:lstStyle/>
          <a:p>
            <a:pPr>
              <a:buSzPct val="100000"/>
              <a:buFont typeface="Wingdings" pitchFamily="2" charset="2"/>
              <a:buChar char="Ø"/>
            </a:pPr>
            <a:r>
              <a:rPr lang="en-US" sz="2800" dirty="0">
                <a:solidFill>
                  <a:srgbClr val="003366"/>
                </a:solidFill>
                <a:sym typeface="Arial" charset="0"/>
              </a:rPr>
              <a:t>In a nutshell, the building blocks of any skills strategy must be solid foundation </a:t>
            </a:r>
            <a:r>
              <a:rPr lang="en-US" sz="2800" dirty="0" smtClean="0">
                <a:solidFill>
                  <a:srgbClr val="003366"/>
                </a:solidFill>
                <a:sym typeface="Arial" charset="0"/>
              </a:rPr>
              <a:t>skills. </a:t>
            </a:r>
            <a:endParaRPr lang="en-US" sz="2800" dirty="0">
              <a:solidFill>
                <a:srgbClr val="003366"/>
              </a:solidFill>
              <a:sym typeface="Arial" charset="0"/>
            </a:endParaRPr>
          </a:p>
          <a:p>
            <a:pPr algn="just">
              <a:buSzPct val="100000"/>
              <a:buFont typeface="Wingdings" pitchFamily="2" charset="2"/>
              <a:buNone/>
            </a:pPr>
            <a:endParaRPr lang="en-US" sz="2800" dirty="0">
              <a:solidFill>
                <a:srgbClr val="003366"/>
              </a:solidFill>
              <a:sym typeface="Arial" charset="0"/>
            </a:endParaRPr>
          </a:p>
          <a:p>
            <a:pPr>
              <a:buSzPct val="100000"/>
              <a:buFont typeface="Wingdings" pitchFamily="2" charset="2"/>
              <a:buChar char="Ø"/>
            </a:pPr>
            <a:r>
              <a:rPr lang="en-US" sz="2800" dirty="0">
                <a:solidFill>
                  <a:srgbClr val="003366"/>
                </a:solidFill>
                <a:sym typeface="Arial" charset="0"/>
              </a:rPr>
              <a:t>Stronger links between the worlds of education and work.</a:t>
            </a:r>
          </a:p>
          <a:p>
            <a:pPr>
              <a:buSzPct val="100000"/>
              <a:buFont typeface="Wingdings" pitchFamily="2" charset="2"/>
              <a:buNone/>
            </a:pPr>
            <a:endParaRPr lang="en-US" altLang="en-US" sz="2800" dirty="0">
              <a:solidFill>
                <a:srgbClr val="003366"/>
              </a:solidFill>
              <a:sym typeface="Arial" charset="0"/>
            </a:endParaRPr>
          </a:p>
          <a:p>
            <a:pPr>
              <a:buSzPct val="100000"/>
              <a:buFont typeface="Wingdings" pitchFamily="2" charset="2"/>
              <a:buChar char="Ø"/>
            </a:pPr>
            <a:r>
              <a:rPr lang="en-US" sz="2800" dirty="0">
                <a:solidFill>
                  <a:srgbClr val="003366"/>
                </a:solidFill>
                <a:sym typeface="Arial" charset="0"/>
              </a:rPr>
              <a:t>Good-quality education in </a:t>
            </a:r>
            <a:r>
              <a:rPr lang="en-US" sz="2800" dirty="0" smtClean="0">
                <a:solidFill>
                  <a:srgbClr val="003366"/>
                </a:solidFill>
                <a:sym typeface="Arial" charset="0"/>
              </a:rPr>
              <a:t>childhood.</a:t>
            </a:r>
            <a:endParaRPr lang="en-US" sz="2800" dirty="0">
              <a:solidFill>
                <a:srgbClr val="003366"/>
              </a:solidFill>
              <a:sym typeface="Arial" charset="0"/>
            </a:endParaRPr>
          </a:p>
          <a:p>
            <a:endParaRPr lang="en-US" sz="2800" dirty="0">
              <a:solidFill>
                <a:srgbClr val="003366"/>
              </a:solidFill>
              <a:sym typeface="Arial" charset="0"/>
            </a:endParaRPr>
          </a:p>
          <a:p>
            <a:pPr>
              <a:buSzPct val="100000"/>
              <a:buFont typeface="Wingdings" pitchFamily="2" charset="2"/>
              <a:buChar char="Ø"/>
            </a:pPr>
            <a:r>
              <a:rPr lang="en-US" sz="2800" dirty="0">
                <a:solidFill>
                  <a:srgbClr val="003366"/>
                </a:solidFill>
                <a:sym typeface="Arial" charset="0"/>
              </a:rPr>
              <a:t>Good information on changes in demand for </a:t>
            </a:r>
            <a:r>
              <a:rPr lang="en-US" sz="2800" dirty="0" smtClean="0">
                <a:solidFill>
                  <a:srgbClr val="003366"/>
                </a:solidFill>
                <a:sym typeface="Arial" charset="0"/>
              </a:rPr>
              <a:t>skills</a:t>
            </a:r>
            <a:r>
              <a:rPr lang="en-US" sz="2800" dirty="0">
                <a:solidFill>
                  <a:srgbClr val="003366"/>
                </a:solidFill>
                <a:sym typeface="Arial" charset="0"/>
              </a:rPr>
              <a:t>.</a:t>
            </a:r>
            <a:endParaRPr lang="en-US" altLang="en-US" sz="2800" dirty="0">
              <a:solidFill>
                <a:srgbClr val="003366"/>
              </a:solidFill>
              <a:sym typeface="Arial" charset="0"/>
            </a:endParaRPr>
          </a:p>
        </p:txBody>
      </p:sp>
      <p:pic>
        <p:nvPicPr>
          <p:cNvPr id="95235" name="Picture 3"/>
          <p:cNvPicPr>
            <a:picLocks noChangeAspect="1" noChangeArrowheads="1"/>
          </p:cNvPicPr>
          <p:nvPr/>
        </p:nvPicPr>
        <p:blipFill>
          <a:blip r:embed="rId2" cstate="print"/>
          <a:srcRect/>
          <a:stretch>
            <a:fillRect/>
          </a:stretch>
        </p:blipFill>
        <p:spPr bwMode="auto">
          <a:xfrm>
            <a:off x="5389245" y="1720850"/>
            <a:ext cx="3794443" cy="5127625"/>
          </a:xfrm>
          <a:prstGeom prst="rect">
            <a:avLst/>
          </a:prstGeom>
          <a:noFill/>
          <a:ln w="9525">
            <a:noFill/>
            <a:miter lim="800000"/>
            <a:headEnd/>
            <a:tailEnd/>
          </a:ln>
        </p:spPr>
      </p:pic>
      <p:sp>
        <p:nvSpPr>
          <p:cNvPr id="432133" name="Rectangle 5"/>
          <p:cNvSpPr>
            <a:spLocks noGrp="1" noChangeArrowheads="1"/>
          </p:cNvSpPr>
          <p:nvPr/>
        </p:nvSpPr>
        <p:spPr bwMode="auto">
          <a:xfrm>
            <a:off x="6274117" y="-137160"/>
            <a:ext cx="3795713" cy="1295400"/>
          </a:xfrm>
          <a:prstGeom prst="rect">
            <a:avLst/>
          </a:prstGeom>
          <a:noFill/>
          <a:ln w="9525">
            <a:noFill/>
            <a:miter lim="800000"/>
            <a:headEnd/>
            <a:tailEnd/>
          </a:ln>
        </p:spPr>
        <p:txBody>
          <a:bodyPr anchor="b"/>
          <a:lstStyle/>
          <a:p>
            <a:pPr eaLnBrk="0" hangingPunct="0">
              <a:buFontTx/>
              <a:buNone/>
            </a:pPr>
            <a:r>
              <a:rPr lang="en-US" altLang="zh-CN" sz="3200" b="1" dirty="0">
                <a:solidFill>
                  <a:srgbClr val="FF0000"/>
                </a:solidFill>
                <a:sym typeface="Arial" charset="0"/>
              </a:rPr>
              <a:t>Conclusions</a:t>
            </a:r>
            <a:br>
              <a:rPr lang="en-US" altLang="zh-CN" sz="3200" b="1" dirty="0">
                <a:solidFill>
                  <a:srgbClr val="FF0000"/>
                </a:solidFill>
                <a:sym typeface="Arial" charset="0"/>
              </a:rPr>
            </a:br>
            <a:endParaRPr lang="en-US" altLang="zh-CN" sz="3200" b="1" dirty="0">
              <a:solidFill>
                <a:srgbClr val="FF0000"/>
              </a:solidFill>
              <a:sym typeface="Arial" charset="0"/>
            </a:endParaRPr>
          </a:p>
        </p:txBody>
      </p:sp>
      <p:pic>
        <p:nvPicPr>
          <p:cNvPr id="432134" name="Picture 6"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blinds(horizontal)">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body" sz="half" idx="1"/>
          </p:nvPr>
        </p:nvSpPr>
        <p:spPr>
          <a:xfrm>
            <a:off x="114301" y="1862138"/>
            <a:ext cx="4457700" cy="4995862"/>
          </a:xfrm>
        </p:spPr>
        <p:txBody>
          <a:bodyPr/>
          <a:lstStyle/>
          <a:p>
            <a:pPr algn="just">
              <a:lnSpc>
                <a:spcPct val="90000"/>
              </a:lnSpc>
              <a:buClr>
                <a:srgbClr val="000066"/>
              </a:buClr>
              <a:buSzPct val="125000"/>
              <a:buFont typeface="Wingdings" pitchFamily="2" charset="2"/>
              <a:buChar char="Ø"/>
            </a:pPr>
            <a:r>
              <a:rPr lang="en-US" altLang="en-US" sz="2800" dirty="0" smtClean="0">
                <a:solidFill>
                  <a:srgbClr val="003366"/>
                </a:solidFill>
              </a:rPr>
              <a:t> </a:t>
            </a:r>
            <a:r>
              <a:rPr lang="en-US" sz="2800" dirty="0" smtClean="0">
                <a:solidFill>
                  <a:srgbClr val="003366"/>
                </a:solidFill>
              </a:rPr>
              <a:t>T</a:t>
            </a:r>
            <a:r>
              <a:rPr lang="en-US" altLang="en-US" sz="2800" dirty="0" smtClean="0">
                <a:solidFill>
                  <a:srgbClr val="003366"/>
                </a:solidFill>
              </a:rPr>
              <a:t>raining </a:t>
            </a:r>
            <a:r>
              <a:rPr lang="en-US" sz="2800" dirty="0" smtClean="0">
                <a:solidFill>
                  <a:srgbClr val="003366"/>
                </a:solidFill>
              </a:rPr>
              <a:t>S</a:t>
            </a:r>
            <a:r>
              <a:rPr lang="en-US" altLang="en-US" sz="2800" dirty="0" smtClean="0">
                <a:solidFill>
                  <a:srgbClr val="003366"/>
                </a:solidFill>
              </a:rPr>
              <a:t>ystems </a:t>
            </a:r>
            <a:r>
              <a:rPr lang="en-US" sz="2800" dirty="0" smtClean="0">
                <a:solidFill>
                  <a:srgbClr val="003366"/>
                </a:solidFill>
              </a:rPr>
              <a:t>shall be</a:t>
            </a:r>
            <a:r>
              <a:rPr lang="en-US" altLang="en-US" sz="2800" dirty="0" smtClean="0">
                <a:solidFill>
                  <a:srgbClr val="003366"/>
                </a:solidFill>
              </a:rPr>
              <a:t> </a:t>
            </a:r>
            <a:r>
              <a:rPr lang="en-US" sz="2800" dirty="0" smtClean="0">
                <a:solidFill>
                  <a:srgbClr val="003366"/>
                </a:solidFill>
              </a:rPr>
              <a:t>R</a:t>
            </a:r>
            <a:r>
              <a:rPr lang="en-US" altLang="en-US" sz="2800" dirty="0" smtClean="0">
                <a:solidFill>
                  <a:srgbClr val="003366"/>
                </a:solidFill>
              </a:rPr>
              <a:t>esponsive to </a:t>
            </a:r>
            <a:r>
              <a:rPr lang="en-US" sz="2800" dirty="0" smtClean="0">
                <a:solidFill>
                  <a:srgbClr val="003366"/>
                </a:solidFill>
              </a:rPr>
              <a:t>S</a:t>
            </a:r>
            <a:r>
              <a:rPr lang="en-US" altLang="en-US" sz="2800" dirty="0" smtClean="0">
                <a:solidFill>
                  <a:srgbClr val="003366"/>
                </a:solidFill>
              </a:rPr>
              <a:t>tructural </a:t>
            </a:r>
            <a:r>
              <a:rPr lang="en-US" sz="2800" dirty="0" smtClean="0">
                <a:solidFill>
                  <a:srgbClr val="003366"/>
                </a:solidFill>
              </a:rPr>
              <a:t>C</a:t>
            </a:r>
            <a:r>
              <a:rPr lang="en-US" altLang="en-US" sz="2800" dirty="0" smtClean="0">
                <a:solidFill>
                  <a:srgbClr val="003366"/>
                </a:solidFill>
              </a:rPr>
              <a:t>hanges in </a:t>
            </a:r>
            <a:r>
              <a:rPr lang="en-US" sz="2800" dirty="0" smtClean="0">
                <a:solidFill>
                  <a:srgbClr val="003366"/>
                </a:solidFill>
              </a:rPr>
              <a:t>E</a:t>
            </a:r>
            <a:r>
              <a:rPr lang="en-US" altLang="en-US" sz="2800" dirty="0" smtClean="0">
                <a:solidFill>
                  <a:srgbClr val="003366"/>
                </a:solidFill>
              </a:rPr>
              <a:t>conomy and </a:t>
            </a:r>
            <a:r>
              <a:rPr lang="en-US" sz="2800" dirty="0" smtClean="0">
                <a:solidFill>
                  <a:srgbClr val="003366"/>
                </a:solidFill>
              </a:rPr>
              <a:t>S</a:t>
            </a:r>
            <a:r>
              <a:rPr lang="en-US" altLang="en-US" sz="2800" dirty="0" smtClean="0">
                <a:solidFill>
                  <a:srgbClr val="003366"/>
                </a:solidFill>
              </a:rPr>
              <a:t>ociety; </a:t>
            </a:r>
          </a:p>
          <a:p>
            <a:pPr algn="just">
              <a:lnSpc>
                <a:spcPct val="90000"/>
              </a:lnSpc>
              <a:buClr>
                <a:srgbClr val="000066"/>
              </a:buClr>
              <a:buSzPct val="125000"/>
              <a:buFont typeface="Wingdings" pitchFamily="2" charset="2"/>
              <a:buChar char="Ø"/>
            </a:pPr>
            <a:r>
              <a:rPr lang="en-US" altLang="en-US" sz="2800" dirty="0" smtClean="0">
                <a:solidFill>
                  <a:srgbClr val="003366"/>
                </a:solidFill>
              </a:rPr>
              <a:t>Recognition of </a:t>
            </a:r>
            <a:r>
              <a:rPr lang="en-US" sz="2800" dirty="0" smtClean="0">
                <a:solidFill>
                  <a:srgbClr val="003366"/>
                </a:solidFill>
              </a:rPr>
              <a:t>S</a:t>
            </a:r>
            <a:r>
              <a:rPr lang="en-US" altLang="en-US" sz="2800" dirty="0" smtClean="0">
                <a:solidFill>
                  <a:srgbClr val="003366"/>
                </a:solidFill>
              </a:rPr>
              <a:t>kills and </a:t>
            </a:r>
            <a:r>
              <a:rPr lang="en-US" sz="2800" dirty="0" smtClean="0">
                <a:solidFill>
                  <a:srgbClr val="003366"/>
                </a:solidFill>
              </a:rPr>
              <a:t>C</a:t>
            </a:r>
            <a:r>
              <a:rPr lang="en-US" altLang="en-US" sz="2800" dirty="0" smtClean="0">
                <a:solidFill>
                  <a:srgbClr val="003366"/>
                </a:solidFill>
              </a:rPr>
              <a:t>ompetencies</a:t>
            </a:r>
          </a:p>
          <a:p>
            <a:pPr algn="just">
              <a:lnSpc>
                <a:spcPct val="90000"/>
              </a:lnSpc>
              <a:buClr>
                <a:srgbClr val="000066"/>
              </a:buClr>
              <a:buSzPct val="125000"/>
              <a:buFont typeface="Wingdings" pitchFamily="2" charset="2"/>
              <a:buChar char="Ø"/>
            </a:pPr>
            <a:r>
              <a:rPr lang="en-US" sz="2800" dirty="0" smtClean="0">
                <a:solidFill>
                  <a:srgbClr val="003366"/>
                </a:solidFill>
              </a:rPr>
              <a:t>To Ensure Equity</a:t>
            </a:r>
          </a:p>
          <a:p>
            <a:pPr algn="just">
              <a:lnSpc>
                <a:spcPct val="90000"/>
              </a:lnSpc>
              <a:buClr>
                <a:srgbClr val="000066"/>
              </a:buClr>
              <a:buSzPct val="125000"/>
              <a:buFont typeface="Wingdings" pitchFamily="2" charset="2"/>
              <a:buChar char="Ø"/>
            </a:pPr>
            <a:r>
              <a:rPr lang="en-US" sz="2800" dirty="0" smtClean="0">
                <a:solidFill>
                  <a:srgbClr val="003366"/>
                </a:solidFill>
              </a:rPr>
              <a:t>Accreditation, Assessment, Certification</a:t>
            </a:r>
          </a:p>
          <a:p>
            <a:pPr algn="just">
              <a:lnSpc>
                <a:spcPct val="90000"/>
              </a:lnSpc>
              <a:buClr>
                <a:srgbClr val="000066"/>
              </a:buClr>
              <a:buSzPct val="125000"/>
              <a:buFont typeface="Wingdings" pitchFamily="2" charset="2"/>
              <a:buChar char="Ø"/>
            </a:pPr>
            <a:r>
              <a:rPr lang="en-US" sz="2800" dirty="0" err="1" smtClean="0">
                <a:solidFill>
                  <a:srgbClr val="003366"/>
                </a:solidFill>
              </a:rPr>
              <a:t>Mobilising</a:t>
            </a:r>
            <a:r>
              <a:rPr lang="en-US" sz="2800" dirty="0" smtClean="0">
                <a:solidFill>
                  <a:srgbClr val="003366"/>
                </a:solidFill>
              </a:rPr>
              <a:t> Adequate Funds for Training</a:t>
            </a:r>
            <a:endParaRPr lang="en-US" altLang="en-US" sz="2800" dirty="0" smtClean="0">
              <a:solidFill>
                <a:srgbClr val="003366"/>
              </a:solidFill>
            </a:endParaRPr>
          </a:p>
        </p:txBody>
      </p:sp>
      <p:sp>
        <p:nvSpPr>
          <p:cNvPr id="96259" name="Rectangle 3"/>
          <p:cNvSpPr>
            <a:spLocks noGrp="1" noChangeArrowheads="1"/>
          </p:cNvSpPr>
          <p:nvPr>
            <p:ph type="title"/>
          </p:nvPr>
        </p:nvSpPr>
        <p:spPr>
          <a:xfrm>
            <a:off x="4709478" y="-137160"/>
            <a:ext cx="4840287" cy="1295400"/>
          </a:xfrm>
        </p:spPr>
        <p:txBody>
          <a:bodyPr/>
          <a:lstStyle/>
          <a:p>
            <a:pPr>
              <a:defRPr/>
            </a:pPr>
            <a:r>
              <a:rPr lang="en-US" altLang="zh-CN" sz="3200" dirty="0" smtClean="0">
                <a:solidFill>
                  <a:srgbClr val="FF0000"/>
                </a:solidFill>
                <a:latin typeface="+mn-lt"/>
                <a:sym typeface="Arial" pitchFamily="34" charset="0"/>
              </a:rPr>
              <a:t>Conclusions (contd.)</a:t>
            </a:r>
            <a:br>
              <a:rPr lang="en-US" altLang="zh-CN" sz="3200" dirty="0" smtClean="0">
                <a:solidFill>
                  <a:srgbClr val="FF0000"/>
                </a:solidFill>
                <a:latin typeface="+mn-lt"/>
                <a:sym typeface="Arial" pitchFamily="34" charset="0"/>
              </a:rPr>
            </a:br>
            <a:endParaRPr lang="en-US" altLang="zh-CN" sz="3200" dirty="0" smtClean="0">
              <a:solidFill>
                <a:srgbClr val="FF0000"/>
              </a:solidFill>
              <a:latin typeface="+mn-lt"/>
              <a:sym typeface="Arial" pitchFamily="34" charset="0"/>
            </a:endParaRPr>
          </a:p>
        </p:txBody>
      </p:sp>
      <p:pic>
        <p:nvPicPr>
          <p:cNvPr id="96260" name="Picture 4"/>
          <p:cNvPicPr>
            <a:picLocks noGrp="1" noChangeAspect="1" noChangeArrowheads="1"/>
          </p:cNvPicPr>
          <p:nvPr>
            <p:ph sz="quarter" idx="3"/>
          </p:nvPr>
        </p:nvPicPr>
        <p:blipFill>
          <a:blip r:embed="rId3" cstate="print"/>
          <a:srcRect/>
          <a:stretch>
            <a:fillRect/>
          </a:stretch>
        </p:blipFill>
        <p:spPr>
          <a:xfrm>
            <a:off x="4720591" y="1645920"/>
            <a:ext cx="4412298" cy="5202237"/>
          </a:xfrm>
        </p:spPr>
      </p:pic>
      <p:pic>
        <p:nvPicPr>
          <p:cNvPr id="433157" name="Picture 8" descr="EMBLEM.jpg"/>
          <p:cNvPicPr>
            <a:picLocks noChangeAspect="1"/>
          </p:cNvPicPr>
          <p:nvPr/>
        </p:nvPicPr>
        <p:blipFill>
          <a:blip r:embed="rId4"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checkerboard(across)">
                                      <p:cBhvr>
                                        <p:cTn id="7" dur="500"/>
                                        <p:tgtEl>
                                          <p:spTgt spid="9626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96260"/>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xit" presetSubtype="16" fill="hold" nodeType="clickEffect">
                                  <p:stCondLst>
                                    <p:cond delay="0"/>
                                  </p:stCondLst>
                                  <p:childTnLst>
                                    <p:animEffect transition="out" filter="diamond(in)">
                                      <p:cBhvr>
                                        <p:cTn id="15" dur="2000"/>
                                        <p:tgtEl>
                                          <p:spTgt spid="96260"/>
                                        </p:tgtEl>
                                      </p:cBhvr>
                                    </p:animEffect>
                                    <p:set>
                                      <p:cBhvr>
                                        <p:cTn id="16" dur="1" fill="hold">
                                          <p:stCondLst>
                                            <p:cond delay="1999"/>
                                          </p:stCondLst>
                                        </p:cTn>
                                        <p:tgtEl>
                                          <p:spTgt spid="96260"/>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dian_wallpapers_72.jpg"/>
          <p:cNvPicPr>
            <a:picLocks noChangeAspect="1"/>
          </p:cNvPicPr>
          <p:nvPr/>
        </p:nvPicPr>
        <p:blipFill>
          <a:blip r:embed="rId4" cstate="print"/>
          <a:stretch>
            <a:fillRect/>
          </a:stretch>
        </p:blipFill>
        <p:spPr>
          <a:xfrm>
            <a:off x="0" y="0"/>
            <a:ext cx="9144000" cy="6858000"/>
          </a:xfrm>
          <a:prstGeom prst="rect">
            <a:avLst/>
          </a:prstGeom>
        </p:spPr>
      </p:pic>
      <p:sp>
        <p:nvSpPr>
          <p:cNvPr id="97283" name="Text Box 6"/>
          <p:cNvSpPr>
            <a:spLocks noChangeArrowheads="1"/>
          </p:cNvSpPr>
          <p:nvPr/>
        </p:nvSpPr>
        <p:spPr bwMode="auto">
          <a:xfrm>
            <a:off x="5651500" y="2017395"/>
            <a:ext cx="3492500" cy="830997"/>
          </a:xfrm>
          <a:prstGeom prst="rect">
            <a:avLst/>
          </a:prstGeom>
          <a:noFill/>
          <a:ln w="9525">
            <a:noFill/>
            <a:miter lim="800000"/>
            <a:headEnd/>
            <a:tailEnd/>
          </a:ln>
        </p:spPr>
        <p:txBody>
          <a:bodyPr wrap="square">
            <a:spAutoFit/>
          </a:bodyPr>
          <a:lstStyle/>
          <a:p>
            <a:pPr algn="ctr">
              <a:spcBef>
                <a:spcPct val="50000"/>
              </a:spcBef>
            </a:pPr>
            <a:r>
              <a:rPr lang="en-US" sz="4800" b="1" dirty="0" smtClean="0">
                <a:solidFill>
                  <a:srgbClr val="FF0000"/>
                </a:solidFill>
                <a:sym typeface="Arial" charset="0"/>
              </a:rPr>
              <a:t>Thanks</a:t>
            </a:r>
            <a:endParaRPr lang="en-US" altLang="en-US" sz="3600" dirty="0">
              <a:solidFill>
                <a:schemeClr val="folHlink"/>
              </a:solidFill>
              <a:latin typeface="Lucida Sans Unicode" pitchFamily="34" charset="0"/>
              <a:sym typeface="Lucida Sans Unicode" pitchFamily="34" charset="0"/>
            </a:endParaRPr>
          </a:p>
        </p:txBody>
      </p:sp>
      <p:pic>
        <p:nvPicPr>
          <p:cNvPr id="97285" name="568659_SOUNDDOGS__ap.mp3" descr="568659_SOUNDDOGS__ap">
            <a:hlinkClick r:id="" action="ppaction://media"/>
          </p:cNvPr>
          <p:cNvPicPr>
            <a:picLocks noRot="1" noChangeAspect="1" noChangeArrowheads="1"/>
          </p:cNvPicPr>
          <p:nvPr>
            <a:audioFile r:link="rId1"/>
          </p:nvPr>
        </p:nvPicPr>
        <p:blipFill>
          <a:blip r:embed="rId5" cstate="print"/>
          <a:srcRect/>
          <a:stretch>
            <a:fillRect/>
          </a:stretch>
        </p:blipFill>
        <p:spPr bwMode="auto">
          <a:xfrm>
            <a:off x="4449763" y="3306763"/>
            <a:ext cx="244475" cy="244475"/>
          </a:xfrm>
          <a:prstGeom prst="rect">
            <a:avLst/>
          </a:prstGeom>
          <a:noFill/>
          <a:ln w="9525">
            <a:noFill/>
            <a:miter lim="800000"/>
            <a:headEnd/>
            <a:tailEnd/>
          </a:ln>
        </p:spPr>
      </p:pic>
      <p:pic>
        <p:nvPicPr>
          <p:cNvPr id="434182" name="Picture 6" descr="EMBLEM.jpg"/>
          <p:cNvPicPr>
            <a:picLocks noChangeAspect="1"/>
          </p:cNvPicPr>
          <p:nvPr/>
        </p:nvPicPr>
        <p:blipFill>
          <a:blip r:embed="rId6"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ransition spd="med">
    <p:blinds/>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36" fill="hold"/>
                                        <p:tgtEl>
                                          <p:spTgt spid="97285"/>
                                        </p:tgtEl>
                                      </p:cBhvr>
                                    </p:cmd>
                                  </p:childTnLst>
                                </p:cTn>
                              </p:par>
                              <p:par>
                                <p:cTn id="7" presetID="9" presetClass="entr" presetSubtype="0" fill="hold" grpId="0" nodeType="withEffect">
                                  <p:stCondLst>
                                    <p:cond delay="0"/>
                                  </p:stCondLst>
                                  <p:childTnLst>
                                    <p:set>
                                      <p:cBhvr>
                                        <p:cTn id="8" dur="1" fill="hold">
                                          <p:stCondLst>
                                            <p:cond delay="0"/>
                                          </p:stCondLst>
                                        </p:cTn>
                                        <p:tgtEl>
                                          <p:spTgt spid="97283"/>
                                        </p:tgtEl>
                                        <p:attrNameLst>
                                          <p:attrName>style.visibility</p:attrName>
                                        </p:attrNameLst>
                                      </p:cBhvr>
                                      <p:to>
                                        <p:strVal val="visible"/>
                                      </p:to>
                                    </p:set>
                                    <p:animEffect>
                                      <p:cBhvr>
                                        <p:cTn id="9" dur="5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nodeType="clickEffect">
                  <p:stCondLst>
                    <p:cond delay="indefinite"/>
                  </p:stCondLst>
                  <p:endCondLst>
                    <p:cond evt="onNext" delay="0">
                      <p:tgtEl>
                        <p:sldTgt/>
                      </p:tgtEl>
                    </p:cond>
                    <p:cond evt="onPrev" delay="0">
                      <p:tgtEl>
                        <p:sldTgt/>
                      </p:tgtEl>
                    </p:cond>
                    <p:cond evt="onStopAudio" delay="0">
                      <p:tgtEl>
                        <p:sldTgt/>
                      </p:tgtEl>
                    </p:cond>
                  </p:endCondLst>
                </p:cTn>
                <p:tgtEl>
                  <p:spTgt spid="97285"/>
                </p:tgtEl>
              </p:cMediaNode>
            </p:audio>
          </p:childTnLst>
        </p:cTn>
      </p:par>
    </p:tnLst>
    <p:bldLst>
      <p:bldP spid="97283"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ubtitle 2"/>
          <p:cNvSpPr>
            <a:spLocks noGrp="1" noChangeArrowheads="1"/>
          </p:cNvSpPr>
          <p:nvPr>
            <p:ph type="subTitle" idx="1"/>
          </p:nvPr>
        </p:nvSpPr>
        <p:spPr>
          <a:xfrm>
            <a:off x="0" y="1712913"/>
            <a:ext cx="9144000" cy="5559425"/>
          </a:xfrm>
        </p:spPr>
        <p:txBody>
          <a:bodyPr/>
          <a:lstStyle/>
          <a:p>
            <a:pPr marL="1143000" indent="-1143000" algn="just" eaLnBrk="1" hangingPunct="1">
              <a:lnSpc>
                <a:spcPct val="90000"/>
              </a:lnSpc>
              <a:buClr>
                <a:srgbClr val="003366"/>
              </a:buClr>
              <a:buSzPct val="125000"/>
              <a:buFont typeface="Wingdings" pitchFamily="2" charset="2"/>
              <a:buChar char="Ø"/>
            </a:pPr>
            <a:r>
              <a:rPr lang="en-US" altLang="en-US" sz="2500" b="0" smtClean="0">
                <a:solidFill>
                  <a:srgbClr val="002060"/>
                </a:solidFill>
                <a:cs typeface="Arial" charset="0"/>
              </a:rPr>
              <a:t>Largest Democracy in the World , 1.2 billion    </a:t>
            </a:r>
          </a:p>
          <a:p>
            <a:pPr marL="1143000" indent="-1143000" algn="just" eaLnBrk="1" hangingPunct="1">
              <a:lnSpc>
                <a:spcPct val="90000"/>
              </a:lnSpc>
              <a:buClr>
                <a:srgbClr val="003366"/>
              </a:buClr>
              <a:buSzPct val="125000"/>
            </a:pPr>
            <a:r>
              <a:rPr lang="en-US" altLang="en-US" sz="2500" b="0" smtClean="0">
                <a:solidFill>
                  <a:srgbClr val="002060"/>
                </a:solidFill>
                <a:cs typeface="Arial" charset="0"/>
              </a:rPr>
              <a:t>	population.</a:t>
            </a:r>
          </a:p>
          <a:p>
            <a:pPr marL="1143000" indent="-1143000" algn="just" eaLnBrk="1" hangingPunct="1">
              <a:lnSpc>
                <a:spcPct val="90000"/>
              </a:lnSpc>
              <a:buClr>
                <a:srgbClr val="003366"/>
              </a:buClr>
              <a:buSzPct val="125000"/>
              <a:buFont typeface="Wingdings" pitchFamily="2" charset="2"/>
              <a:buChar char="Ø"/>
            </a:pPr>
            <a:r>
              <a:rPr lang="en-US" altLang="en-US" sz="2500" b="0" smtClean="0">
                <a:solidFill>
                  <a:srgbClr val="002060"/>
                </a:solidFill>
                <a:cs typeface="Arial" charset="0"/>
              </a:rPr>
              <a:t>“Youngest nation” in the world with 54% population</a:t>
            </a:r>
          </a:p>
          <a:p>
            <a:pPr marL="1143000" indent="-1143000" algn="just" eaLnBrk="1" hangingPunct="1">
              <a:lnSpc>
                <a:spcPct val="90000"/>
              </a:lnSpc>
              <a:buClr>
                <a:srgbClr val="003366"/>
              </a:buClr>
              <a:buSzPct val="125000"/>
            </a:pPr>
            <a:r>
              <a:rPr lang="en-US" altLang="en-US" sz="2500" b="0" smtClean="0">
                <a:solidFill>
                  <a:srgbClr val="002060"/>
                </a:solidFill>
                <a:cs typeface="Arial" charset="0"/>
              </a:rPr>
              <a:t>	under the age of 25 years.</a:t>
            </a:r>
          </a:p>
          <a:p>
            <a:pPr marL="1143000" indent="-1143000" algn="just" eaLnBrk="1" hangingPunct="1">
              <a:lnSpc>
                <a:spcPct val="90000"/>
              </a:lnSpc>
              <a:buClr>
                <a:srgbClr val="003366"/>
              </a:buClr>
              <a:buSzPct val="125000"/>
              <a:buFont typeface="Wingdings" pitchFamily="2" charset="2"/>
              <a:buChar char="Ø"/>
            </a:pPr>
            <a:r>
              <a:rPr lang="en-US" altLang="en-US" sz="2500" b="0" smtClean="0">
                <a:solidFill>
                  <a:srgbClr val="002060"/>
                </a:solidFill>
                <a:cs typeface="Arial" charset="0"/>
              </a:rPr>
              <a:t>Total Workforce of 459 million. </a:t>
            </a:r>
          </a:p>
          <a:p>
            <a:pPr marL="1143000" indent="-1143000" algn="just" eaLnBrk="1" hangingPunct="1">
              <a:lnSpc>
                <a:spcPct val="90000"/>
              </a:lnSpc>
              <a:buClr>
                <a:srgbClr val="003366"/>
              </a:buClr>
              <a:buSzPct val="125000"/>
              <a:buFont typeface="Wingdings" pitchFamily="2" charset="2"/>
              <a:buChar char="Ø"/>
            </a:pPr>
            <a:r>
              <a:rPr lang="en-US" altLang="en-US" sz="2500" b="0" smtClean="0">
                <a:solidFill>
                  <a:srgbClr val="002060"/>
                </a:solidFill>
                <a:cs typeface="Arial" charset="0"/>
              </a:rPr>
              <a:t>India has 3</a:t>
            </a:r>
            <a:r>
              <a:rPr lang="en-US" altLang="en-US" sz="2500" b="0" baseline="30000" smtClean="0">
                <a:solidFill>
                  <a:srgbClr val="002060"/>
                </a:solidFill>
                <a:cs typeface="Arial" charset="0"/>
              </a:rPr>
              <a:t>rd</a:t>
            </a:r>
            <a:r>
              <a:rPr lang="en-US" altLang="en-US" sz="2500" b="0" smtClean="0">
                <a:solidFill>
                  <a:srgbClr val="002060"/>
                </a:solidFill>
                <a:cs typeface="Arial" charset="0"/>
              </a:rPr>
              <a:t> largest education system globally</a:t>
            </a:r>
            <a:r>
              <a:rPr lang="en-US" sz="2500" b="0" smtClean="0">
                <a:solidFill>
                  <a:srgbClr val="002060"/>
                </a:solidFill>
                <a:cs typeface="Arial" charset="0"/>
              </a:rPr>
              <a:t>.</a:t>
            </a:r>
            <a:endParaRPr lang="en-US" altLang="en-US" sz="2500" b="0" smtClean="0">
              <a:solidFill>
                <a:srgbClr val="002060"/>
              </a:solidFill>
              <a:cs typeface="Arial" charset="0"/>
            </a:endParaRPr>
          </a:p>
          <a:p>
            <a:pPr marL="1143000" indent="-1143000" algn="just" eaLnBrk="1" hangingPunct="1">
              <a:lnSpc>
                <a:spcPct val="90000"/>
              </a:lnSpc>
              <a:buClr>
                <a:srgbClr val="003366"/>
              </a:buClr>
              <a:buSzPct val="125000"/>
              <a:buFont typeface="Wingdings" pitchFamily="2" charset="2"/>
              <a:buChar char="Ø"/>
            </a:pPr>
            <a:r>
              <a:rPr lang="en-US" altLang="en-US" sz="2500" b="0" smtClean="0">
                <a:solidFill>
                  <a:srgbClr val="002060"/>
                </a:solidFill>
                <a:cs typeface="Arial" charset="0"/>
              </a:rPr>
              <a:t>Spends at 3.7% of GDP</a:t>
            </a:r>
            <a:r>
              <a:rPr lang="en-US" sz="2500" b="0" smtClean="0">
                <a:solidFill>
                  <a:srgbClr val="002060"/>
                </a:solidFill>
                <a:cs typeface="Arial" charset="0"/>
              </a:rPr>
              <a:t>.</a:t>
            </a:r>
            <a:endParaRPr lang="en-US" altLang="en-US" sz="2500" b="0" smtClean="0">
              <a:solidFill>
                <a:srgbClr val="002060"/>
              </a:solidFill>
              <a:cs typeface="Arial" charset="0"/>
            </a:endParaRPr>
          </a:p>
          <a:p>
            <a:pPr marL="1143000" indent="-1143000" algn="just" eaLnBrk="1" hangingPunct="1">
              <a:lnSpc>
                <a:spcPct val="90000"/>
              </a:lnSpc>
              <a:buClr>
                <a:srgbClr val="003366"/>
              </a:buClr>
              <a:buSzPct val="125000"/>
              <a:buFont typeface="Wingdings" pitchFamily="2" charset="2"/>
              <a:buChar char="Ø"/>
            </a:pPr>
            <a:r>
              <a:rPr lang="en-US" altLang="en-US" sz="2500" b="0" smtClean="0">
                <a:solidFill>
                  <a:srgbClr val="002060"/>
                </a:solidFill>
                <a:cs typeface="Arial" charset="0"/>
              </a:rPr>
              <a:t>Global Skilled Manpower Shortage of 56.5 m by 2020</a:t>
            </a:r>
          </a:p>
          <a:p>
            <a:pPr marL="1143000" indent="-1143000" algn="just" eaLnBrk="1" hangingPunct="1">
              <a:lnSpc>
                <a:spcPct val="90000"/>
              </a:lnSpc>
              <a:buClr>
                <a:srgbClr val="003366"/>
              </a:buClr>
              <a:buSzPct val="125000"/>
            </a:pPr>
            <a:r>
              <a:rPr lang="en-US" altLang="en-US" sz="2500" b="0" smtClean="0">
                <a:solidFill>
                  <a:srgbClr val="002060"/>
                </a:solidFill>
                <a:cs typeface="Arial" charset="0"/>
              </a:rPr>
              <a:t>	while India to have Surplus of 47 m.</a:t>
            </a:r>
          </a:p>
          <a:p>
            <a:pPr marL="1143000" indent="-1143000" algn="just" eaLnBrk="1" hangingPunct="1">
              <a:lnSpc>
                <a:spcPct val="90000"/>
              </a:lnSpc>
              <a:buClr>
                <a:srgbClr val="003366"/>
              </a:buClr>
              <a:buSzPct val="125000"/>
              <a:buFont typeface="Wingdings" pitchFamily="2" charset="2"/>
              <a:buChar char="Ø"/>
            </a:pPr>
            <a:r>
              <a:rPr lang="en-US" altLang="en-US" sz="2500" b="0" smtClean="0">
                <a:solidFill>
                  <a:srgbClr val="002060"/>
                </a:solidFill>
                <a:cs typeface="Arial" charset="0"/>
              </a:rPr>
              <a:t>Economic Growth  @9%</a:t>
            </a:r>
            <a:r>
              <a:rPr lang="en-US" sz="2500" b="0" smtClean="0">
                <a:solidFill>
                  <a:srgbClr val="002060"/>
                </a:solidFill>
                <a:cs typeface="Arial" charset="0"/>
              </a:rPr>
              <a:t>.</a:t>
            </a:r>
            <a:endParaRPr lang="en-US" altLang="en-US" sz="2500" b="0" smtClean="0">
              <a:solidFill>
                <a:srgbClr val="002060"/>
              </a:solidFill>
              <a:cs typeface="Arial" charset="0"/>
            </a:endParaRPr>
          </a:p>
        </p:txBody>
      </p:sp>
      <p:sp>
        <p:nvSpPr>
          <p:cNvPr id="377859" name="Title 1"/>
          <p:cNvSpPr>
            <a:spLocks noGrp="1" noChangeArrowheads="1"/>
          </p:cNvSpPr>
          <p:nvPr>
            <p:ph type="ctrTitle" idx="4294967295"/>
          </p:nvPr>
        </p:nvSpPr>
        <p:spPr>
          <a:xfrm>
            <a:off x="2714625" y="63500"/>
            <a:ext cx="7851775" cy="838200"/>
          </a:xfrm>
        </p:spPr>
        <p:txBody>
          <a:bodyPr anchor="ctr"/>
          <a:lstStyle/>
          <a:p>
            <a:pPr marL="0" indent="0" algn="ctr" eaLnBrk="1" hangingPunct="1"/>
            <a:r>
              <a:rPr lang="en-US" sz="3200" b="1" smtClean="0">
                <a:solidFill>
                  <a:srgbClr val="FF0000"/>
                </a:solidFill>
                <a:latin typeface="Arial" charset="0"/>
                <a:cs typeface="Arial" charset="0"/>
                <a:sym typeface="Arial" charset="0"/>
              </a:rPr>
              <a:t>Indian</a:t>
            </a:r>
            <a:r>
              <a:rPr lang="en-US" altLang="en-US" sz="3200" b="1" smtClean="0">
                <a:solidFill>
                  <a:srgbClr val="FF0000"/>
                </a:solidFill>
                <a:latin typeface="Arial" charset="0"/>
                <a:cs typeface="Arial" charset="0"/>
                <a:sym typeface="Arial" charset="0"/>
              </a:rPr>
              <a:t> Context</a:t>
            </a:r>
            <a:r>
              <a:rPr lang="en-US" sz="3200" b="1" smtClean="0">
                <a:solidFill>
                  <a:srgbClr val="FF0000"/>
                </a:solidFill>
                <a:latin typeface="Arial" charset="0"/>
                <a:cs typeface="Arial" charset="0"/>
                <a:sym typeface="Arial" charset="0"/>
              </a:rPr>
              <a:t> (contd.)</a:t>
            </a:r>
            <a:endParaRPr lang="en-US" altLang="en-US" smtClean="0"/>
          </a:p>
        </p:txBody>
      </p:sp>
      <p:pic>
        <p:nvPicPr>
          <p:cNvPr id="377860" name="Picture 4" descr="EMBLEM.jpg"/>
          <p:cNvPicPr>
            <a:picLocks noChangeAspect="1"/>
          </p:cNvPicPr>
          <p:nvPr/>
        </p:nvPicPr>
        <p:blipFill>
          <a:blip r:embed="rId2"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Date Placeholder 3"/>
          <p:cNvSpPr>
            <a:spLocks noGrp="1"/>
          </p:cNvSpPr>
          <p:nvPr>
            <p:ph type="dt" sz="quarter" idx="10"/>
          </p:nvPr>
        </p:nvSpPr>
        <p:spPr>
          <a:noFill/>
        </p:spPr>
        <p:txBody>
          <a:bodyPr/>
          <a:lstStyle/>
          <a:p>
            <a:pPr>
              <a:buFont typeface="Arial" charset="0"/>
              <a:buNone/>
            </a:pPr>
            <a:fld id="{98F5E047-0989-436E-8B42-59CB68E42CB4}"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379907"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pic>
        <p:nvPicPr>
          <p:cNvPr id="379908" name="Picture 2" descr="H:\Presentation Pictures\2.bmp"/>
          <p:cNvPicPr>
            <a:picLocks noChangeAspect="1" noChangeArrowheads="1"/>
          </p:cNvPicPr>
          <p:nvPr/>
        </p:nvPicPr>
        <p:blipFill>
          <a:blip r:embed="rId2" cstate="print"/>
          <a:srcRect/>
          <a:stretch>
            <a:fillRect/>
          </a:stretch>
        </p:blipFill>
        <p:spPr bwMode="auto">
          <a:xfrm>
            <a:off x="0" y="0"/>
            <a:ext cx="9178925" cy="6846888"/>
          </a:xfrm>
          <a:prstGeom prst="rect">
            <a:avLst/>
          </a:prstGeom>
          <a:noFill/>
          <a:ln w="9525">
            <a:noFill/>
            <a:miter lim="800000"/>
            <a:headEnd/>
            <a:tailEnd/>
          </a:ln>
        </p:spPr>
      </p:pic>
      <p:pic>
        <p:nvPicPr>
          <p:cNvPr id="379909" name="Picture 5"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Date Placeholder 3"/>
          <p:cNvSpPr>
            <a:spLocks noGrp="1"/>
          </p:cNvSpPr>
          <p:nvPr>
            <p:ph type="dt" sz="quarter" idx="10"/>
          </p:nvPr>
        </p:nvSpPr>
        <p:spPr>
          <a:noFill/>
        </p:spPr>
        <p:txBody>
          <a:bodyPr/>
          <a:lstStyle/>
          <a:p>
            <a:pPr>
              <a:buFont typeface="Arial" charset="0"/>
              <a:buNone/>
            </a:pPr>
            <a:fld id="{5B91FC19-91E8-432A-AB2B-638C3D32D889}" type="datetime5">
              <a:rPr lang="en-US" altLang="en-US" smtClean="0">
                <a:latin typeface="Arial" charset="0"/>
              </a:rPr>
              <a:pPr>
                <a:buFont typeface="Arial" charset="0"/>
                <a:buNone/>
              </a:pPr>
              <a:t>24-Jun-14</a:t>
            </a:fld>
            <a:endParaRPr lang="en-US" sz="1800" smtClean="0">
              <a:solidFill>
                <a:schemeClr val="tx1"/>
              </a:solidFill>
              <a:latin typeface="Arial" charset="0"/>
            </a:endParaRPr>
          </a:p>
        </p:txBody>
      </p:sp>
      <p:sp>
        <p:nvSpPr>
          <p:cNvPr id="380931" name="Footer Placeholder 4"/>
          <p:cNvSpPr>
            <a:spLocks noGrp="1"/>
          </p:cNvSpPr>
          <p:nvPr>
            <p:ph type="ftr" sz="quarter" idx="11"/>
          </p:nvPr>
        </p:nvSpPr>
        <p:spPr>
          <a:noFill/>
        </p:spPr>
        <p:txBody>
          <a:bodyPr/>
          <a:lstStyle/>
          <a:p>
            <a:pPr>
              <a:buFont typeface="Arial" charset="0"/>
              <a:buNone/>
            </a:pPr>
            <a:r>
              <a:rPr lang="en-US" altLang="en-US" smtClean="0">
                <a:latin typeface="Arial" charset="0"/>
              </a:rPr>
              <a:t>Prof. M.P.Poonia, Director, NITTTR, Chandigarh</a:t>
            </a:r>
            <a:endParaRPr lang="en-US" sz="1800" smtClean="0">
              <a:solidFill>
                <a:schemeClr val="tx1"/>
              </a:solidFill>
              <a:latin typeface="Arial" charset="0"/>
            </a:endParaRPr>
          </a:p>
        </p:txBody>
      </p:sp>
      <p:pic>
        <p:nvPicPr>
          <p:cNvPr id="380932" name="Picture 2"/>
          <p:cNvPicPr>
            <a:picLocks noChangeAspect="1" noChangeArrowheads="1"/>
          </p:cNvPicPr>
          <p:nvPr/>
        </p:nvPicPr>
        <p:blipFill>
          <a:blip r:embed="rId2" cstate="print"/>
          <a:srcRect/>
          <a:stretch>
            <a:fillRect/>
          </a:stretch>
        </p:blipFill>
        <p:spPr bwMode="auto">
          <a:xfrm>
            <a:off x="5391150" y="828675"/>
            <a:ext cx="3756025" cy="5454650"/>
          </a:xfrm>
          <a:prstGeom prst="rect">
            <a:avLst/>
          </a:prstGeom>
          <a:noFill/>
          <a:ln w="9525">
            <a:noFill/>
            <a:miter lim="800000"/>
            <a:headEnd/>
            <a:tailEnd/>
          </a:ln>
        </p:spPr>
      </p:pic>
      <p:sp>
        <p:nvSpPr>
          <p:cNvPr id="380933" name="Rectangle 5"/>
          <p:cNvSpPr>
            <a:spLocks noChangeArrowheads="1"/>
          </p:cNvSpPr>
          <p:nvPr/>
        </p:nvSpPr>
        <p:spPr bwMode="auto">
          <a:xfrm>
            <a:off x="1588" y="1603375"/>
            <a:ext cx="6875462" cy="4359275"/>
          </a:xfrm>
          <a:prstGeom prst="rect">
            <a:avLst/>
          </a:prstGeom>
          <a:noFill/>
          <a:ln w="9525">
            <a:noFill/>
            <a:miter lim="800000"/>
            <a:headEnd/>
            <a:tailEnd/>
          </a:ln>
        </p:spPr>
        <p:txBody>
          <a:bodyPr>
            <a:spAutoFit/>
          </a:bodyPr>
          <a:lstStyle/>
          <a:p>
            <a:r>
              <a:rPr lang="en-US" sz="4000" b="1">
                <a:solidFill>
                  <a:srgbClr val="002060"/>
                </a:solidFill>
                <a:sym typeface="Times New Roman" pitchFamily="18" charset="0"/>
              </a:rPr>
              <a:t>The government has begun efforts to enhance Gross Enrolment Ratio (GER) in higher education to </a:t>
            </a:r>
          </a:p>
          <a:p>
            <a:r>
              <a:rPr lang="en-US" sz="4000" b="1">
                <a:solidFill>
                  <a:srgbClr val="002060"/>
                </a:solidFill>
                <a:sym typeface="Times New Roman" pitchFamily="18" charset="0"/>
              </a:rPr>
              <a:t>30 % by 2020 from </a:t>
            </a:r>
          </a:p>
          <a:p>
            <a:r>
              <a:rPr lang="en-US" sz="4000" b="1">
                <a:solidFill>
                  <a:srgbClr val="002060"/>
                </a:solidFill>
                <a:sym typeface="Times New Roman" pitchFamily="18" charset="0"/>
              </a:rPr>
              <a:t>the current level </a:t>
            </a:r>
          </a:p>
          <a:p>
            <a:r>
              <a:rPr lang="en-US" sz="4000" b="1">
                <a:solidFill>
                  <a:srgbClr val="002060"/>
                </a:solidFill>
                <a:sym typeface="Times New Roman" pitchFamily="18" charset="0"/>
              </a:rPr>
              <a:t>of around 19 %.</a:t>
            </a:r>
            <a:endParaRPr lang="en-US"/>
          </a:p>
        </p:txBody>
      </p:sp>
      <p:sp>
        <p:nvSpPr>
          <p:cNvPr id="380934" name="Title 1"/>
          <p:cNvSpPr>
            <a:spLocks noGrp="1" noChangeArrowheads="1"/>
          </p:cNvSpPr>
          <p:nvPr>
            <p:ph type="ctrTitle" idx="4294967295"/>
          </p:nvPr>
        </p:nvSpPr>
        <p:spPr>
          <a:xfrm>
            <a:off x="2714625" y="63500"/>
            <a:ext cx="7851775" cy="838200"/>
          </a:xfrm>
        </p:spPr>
        <p:txBody>
          <a:bodyPr/>
          <a:lstStyle/>
          <a:p>
            <a:pPr marL="0" indent="0" eaLnBrk="1" hangingPunct="1"/>
            <a:r>
              <a:rPr lang="en-US" sz="3200" b="1" smtClean="0">
                <a:solidFill>
                  <a:srgbClr val="FF0000"/>
                </a:solidFill>
                <a:latin typeface="Arial" charset="0"/>
                <a:cs typeface="Arial" charset="0"/>
                <a:sym typeface="Arial" charset="0"/>
              </a:rPr>
              <a:t>Gross Enrollment Ratio</a:t>
            </a:r>
            <a:endParaRPr lang="en-US" altLang="en-US" smtClean="0"/>
          </a:p>
        </p:txBody>
      </p:sp>
      <p:pic>
        <p:nvPicPr>
          <p:cNvPr id="380935" name="Picture 7"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TextBox 7"/>
          <p:cNvSpPr txBox="1">
            <a:spLocks noChangeArrowheads="1"/>
          </p:cNvSpPr>
          <p:nvPr/>
        </p:nvSpPr>
        <p:spPr bwMode="auto">
          <a:xfrm>
            <a:off x="0" y="2608257"/>
            <a:ext cx="7631133" cy="2062103"/>
          </a:xfrm>
          <a:prstGeom prst="rect">
            <a:avLst/>
          </a:prstGeom>
          <a:noFill/>
          <a:ln w="9525">
            <a:noFill/>
            <a:miter lim="800000"/>
            <a:headEnd/>
            <a:tailEnd/>
          </a:ln>
        </p:spPr>
        <p:txBody>
          <a:bodyPr wrap="square">
            <a:spAutoFit/>
          </a:bodyPr>
          <a:lstStyle/>
          <a:p>
            <a:pPr>
              <a:lnSpc>
                <a:spcPct val="120000"/>
              </a:lnSpc>
              <a:spcBef>
                <a:spcPct val="20000"/>
              </a:spcBef>
              <a:buClr>
                <a:schemeClr val="tx2"/>
              </a:buClr>
              <a:buSzPct val="70000"/>
            </a:pPr>
            <a:r>
              <a:rPr lang="en-US" altLang="en-US" sz="3200" b="1" dirty="0" smtClean="0">
                <a:solidFill>
                  <a:srgbClr val="003366"/>
                </a:solidFill>
                <a:sym typeface="Arial" charset="0"/>
              </a:rPr>
              <a:t>Govt</a:t>
            </a:r>
            <a:r>
              <a:rPr lang="en-US" altLang="en-US" sz="3200" b="1" dirty="0">
                <a:solidFill>
                  <a:srgbClr val="003366"/>
                </a:solidFill>
                <a:sym typeface="Arial" charset="0"/>
              </a:rPr>
              <a:t>. Job:            	         </a:t>
            </a:r>
            <a:r>
              <a:rPr lang="en-US" altLang="en-US" sz="3200" b="1" dirty="0" smtClean="0">
                <a:solidFill>
                  <a:srgbClr val="003366"/>
                </a:solidFill>
                <a:sym typeface="Arial" charset="0"/>
              </a:rPr>
              <a:t> 1</a:t>
            </a:r>
            <a:r>
              <a:rPr lang="en-US" altLang="en-US" sz="3200" b="1" dirty="0">
                <a:solidFill>
                  <a:srgbClr val="003366"/>
                </a:solidFill>
                <a:sym typeface="Arial" charset="0"/>
              </a:rPr>
              <a:t>%</a:t>
            </a:r>
          </a:p>
          <a:p>
            <a:pPr>
              <a:lnSpc>
                <a:spcPct val="120000"/>
              </a:lnSpc>
              <a:spcBef>
                <a:spcPct val="20000"/>
              </a:spcBef>
              <a:buClr>
                <a:schemeClr val="tx2"/>
              </a:buClr>
              <a:buSzPct val="70000"/>
            </a:pPr>
            <a:r>
              <a:rPr lang="en-US" altLang="en-US" sz="3200" b="1" dirty="0" err="1">
                <a:solidFill>
                  <a:srgbClr val="003366"/>
                </a:solidFill>
                <a:sym typeface="Arial" charset="0"/>
              </a:rPr>
              <a:t>Pvt</a:t>
            </a:r>
            <a:r>
              <a:rPr lang="en-US" altLang="en-US" sz="3200" b="1" dirty="0">
                <a:solidFill>
                  <a:srgbClr val="003366"/>
                </a:solidFill>
                <a:sym typeface="Arial" charset="0"/>
              </a:rPr>
              <a:t> Job (organized)          2%</a:t>
            </a:r>
          </a:p>
          <a:p>
            <a:pPr>
              <a:lnSpc>
                <a:spcPct val="120000"/>
              </a:lnSpc>
              <a:spcBef>
                <a:spcPct val="20000"/>
              </a:spcBef>
              <a:buClr>
                <a:schemeClr val="tx2"/>
              </a:buClr>
              <a:buSzPct val="70000"/>
            </a:pPr>
            <a:r>
              <a:rPr lang="en-US" altLang="en-US" sz="3200" b="1" dirty="0">
                <a:solidFill>
                  <a:srgbClr val="003366"/>
                </a:solidFill>
                <a:sym typeface="Arial" charset="0"/>
              </a:rPr>
              <a:t>Unor</a:t>
            </a:r>
            <a:r>
              <a:rPr lang="en-US" altLang="zh-CN" sz="3200" b="1" dirty="0">
                <a:solidFill>
                  <a:srgbClr val="003366"/>
                </a:solidFill>
                <a:sym typeface="Arial" charset="0"/>
              </a:rPr>
              <a:t>g</a:t>
            </a:r>
            <a:r>
              <a:rPr lang="en-US" altLang="en-US" sz="3200" b="1" dirty="0">
                <a:solidFill>
                  <a:srgbClr val="003366"/>
                </a:solidFill>
                <a:sym typeface="Arial" charset="0"/>
              </a:rPr>
              <a:t>anized	  </a:t>
            </a:r>
            <a:r>
              <a:rPr lang="en-US" altLang="zh-CN" sz="3200" b="1" dirty="0" smtClean="0">
                <a:solidFill>
                  <a:srgbClr val="003366"/>
                </a:solidFill>
                <a:sym typeface="Arial" charset="0"/>
              </a:rPr>
              <a:t>                 </a:t>
            </a:r>
            <a:r>
              <a:rPr lang="en-US" altLang="en-US" sz="3200" b="1" dirty="0">
                <a:solidFill>
                  <a:srgbClr val="003366"/>
                </a:solidFill>
                <a:sym typeface="Arial" charset="0"/>
              </a:rPr>
              <a:t>97%</a:t>
            </a:r>
          </a:p>
        </p:txBody>
      </p:sp>
      <p:sp>
        <p:nvSpPr>
          <p:cNvPr id="381956" name="Title 1"/>
          <p:cNvSpPr>
            <a:spLocks noGrp="1" noChangeArrowheads="1"/>
          </p:cNvSpPr>
          <p:nvPr/>
        </p:nvSpPr>
        <p:spPr bwMode="auto">
          <a:xfrm>
            <a:off x="1363663" y="63500"/>
            <a:ext cx="7851775" cy="838200"/>
          </a:xfrm>
          <a:prstGeom prst="rect">
            <a:avLst/>
          </a:prstGeom>
          <a:noFill/>
          <a:ln w="9525">
            <a:noFill/>
            <a:miter lim="800000"/>
            <a:headEnd/>
            <a:tailEnd/>
          </a:ln>
        </p:spPr>
        <p:txBody>
          <a:bodyPr anchor="ctr"/>
          <a:lstStyle/>
          <a:p>
            <a:pPr algn="ctr" eaLnBrk="0" hangingPunct="0">
              <a:buSzPct val="100000"/>
              <a:buFontTx/>
              <a:buNone/>
            </a:pPr>
            <a:r>
              <a:rPr lang="en-US" sz="3200" b="1" dirty="0">
                <a:solidFill>
                  <a:srgbClr val="FF0000"/>
                </a:solidFill>
                <a:cs typeface="Arial" charset="0"/>
                <a:sym typeface="Arial" charset="0"/>
              </a:rPr>
              <a:t>Education &amp; Employment Status in Indian</a:t>
            </a:r>
            <a:r>
              <a:rPr lang="en-US" altLang="en-US" sz="3200" b="1" dirty="0">
                <a:solidFill>
                  <a:srgbClr val="FF0000"/>
                </a:solidFill>
                <a:cs typeface="Arial" charset="0"/>
                <a:sym typeface="Arial" charset="0"/>
              </a:rPr>
              <a:t> Context</a:t>
            </a:r>
            <a:r>
              <a:rPr lang="en-US" sz="3200" b="1" dirty="0">
                <a:solidFill>
                  <a:srgbClr val="FF0000"/>
                </a:solidFill>
                <a:cs typeface="Arial" charset="0"/>
                <a:sym typeface="Arial" charset="0"/>
              </a:rPr>
              <a:t> </a:t>
            </a:r>
            <a:endParaRPr lang="en-US" altLang="en-US" sz="3900" b="1" dirty="0">
              <a:solidFill>
                <a:schemeClr val="tx2"/>
              </a:solidFill>
              <a:cs typeface="Arial" charset="0"/>
            </a:endParaRPr>
          </a:p>
        </p:txBody>
      </p:sp>
      <p:sp>
        <p:nvSpPr>
          <p:cNvPr id="381957" name="Text Box 6"/>
          <p:cNvSpPr txBox="1">
            <a:spLocks noChangeArrowheads="1"/>
          </p:cNvSpPr>
          <p:nvPr/>
        </p:nvSpPr>
        <p:spPr bwMode="auto">
          <a:xfrm>
            <a:off x="4816476" y="1115997"/>
            <a:ext cx="4327524" cy="1572225"/>
          </a:xfrm>
          <a:prstGeom prst="rect">
            <a:avLst/>
          </a:prstGeom>
          <a:solidFill>
            <a:srgbClr val="CCFFCC"/>
          </a:solidFill>
          <a:ln w="9525">
            <a:solidFill>
              <a:srgbClr val="003366"/>
            </a:solidFill>
            <a:miter lim="800000"/>
            <a:headEnd/>
            <a:tailEnd/>
          </a:ln>
        </p:spPr>
        <p:txBody>
          <a:bodyPr wrap="square" lIns="90170" tIns="46990" rIns="90170" bIns="46990">
            <a:spAutoFit/>
          </a:bodyPr>
          <a:lstStyle/>
          <a:p>
            <a:pPr>
              <a:buFont typeface="Arial" charset="0"/>
              <a:buChar char="•"/>
            </a:pPr>
            <a:r>
              <a:rPr lang="en-US" altLang="zh-CN" sz="3200" b="1" dirty="0">
                <a:solidFill>
                  <a:srgbClr val="003366"/>
                </a:solidFill>
                <a:sym typeface="Arial" charset="0"/>
              </a:rPr>
              <a:t>1,50,000 are going abroad for higher education</a:t>
            </a:r>
          </a:p>
        </p:txBody>
      </p:sp>
      <p:sp>
        <p:nvSpPr>
          <p:cNvPr id="381958" name="Text Box 7"/>
          <p:cNvSpPr txBox="1">
            <a:spLocks noChangeArrowheads="1"/>
          </p:cNvSpPr>
          <p:nvPr/>
        </p:nvSpPr>
        <p:spPr bwMode="auto">
          <a:xfrm>
            <a:off x="0" y="4793332"/>
            <a:ext cx="9082088" cy="2064668"/>
          </a:xfrm>
          <a:prstGeom prst="rect">
            <a:avLst/>
          </a:prstGeom>
          <a:solidFill>
            <a:srgbClr val="CCFFCC"/>
          </a:solidFill>
          <a:ln w="9525">
            <a:solidFill>
              <a:srgbClr val="003366"/>
            </a:solidFill>
            <a:miter lim="800000"/>
            <a:headEnd/>
            <a:tailEnd/>
          </a:ln>
        </p:spPr>
        <p:txBody>
          <a:bodyPr wrap="square" lIns="90170" tIns="46990" rIns="90170" bIns="46990">
            <a:spAutoFit/>
          </a:bodyPr>
          <a:lstStyle/>
          <a:p>
            <a:pPr>
              <a:buFont typeface="Arial" charset="0"/>
              <a:buChar char="•"/>
            </a:pPr>
            <a:r>
              <a:rPr lang="en-US" sz="2400" dirty="0">
                <a:solidFill>
                  <a:srgbClr val="003366"/>
                </a:solidFill>
                <a:sym typeface="Arial" charset="0"/>
              </a:rPr>
              <a:t> </a:t>
            </a:r>
            <a:r>
              <a:rPr lang="en-US" altLang="en-US" sz="3200" b="1" dirty="0">
                <a:solidFill>
                  <a:srgbClr val="003366"/>
                </a:solidFill>
                <a:sym typeface="Arial" charset="0"/>
              </a:rPr>
              <a:t>41 </a:t>
            </a:r>
            <a:r>
              <a:rPr lang="en-US" sz="3200" b="1" dirty="0">
                <a:solidFill>
                  <a:srgbClr val="003366"/>
                </a:solidFill>
                <a:sym typeface="Arial" charset="0"/>
              </a:rPr>
              <a:t>million</a:t>
            </a:r>
            <a:r>
              <a:rPr lang="en-US" altLang="en-US" sz="3200" b="1" dirty="0">
                <a:solidFill>
                  <a:srgbClr val="003366"/>
                </a:solidFill>
                <a:sym typeface="Arial" charset="0"/>
              </a:rPr>
              <a:t>– registered in the</a:t>
            </a:r>
            <a:r>
              <a:rPr lang="en-US" sz="3200" b="1" dirty="0">
                <a:solidFill>
                  <a:srgbClr val="003366"/>
                </a:solidFill>
                <a:sym typeface="Arial" charset="0"/>
              </a:rPr>
              <a:t> </a:t>
            </a:r>
            <a:r>
              <a:rPr lang="en-US" altLang="en-US" sz="3200" b="1" dirty="0">
                <a:solidFill>
                  <a:srgbClr val="003366"/>
                </a:solidFill>
                <a:sym typeface="Arial" charset="0"/>
              </a:rPr>
              <a:t>employment exchange</a:t>
            </a:r>
          </a:p>
          <a:p>
            <a:pPr>
              <a:buFont typeface="Arial" charset="0"/>
              <a:buChar char="•"/>
            </a:pPr>
            <a:r>
              <a:rPr lang="en-US" sz="3200" b="1" dirty="0">
                <a:solidFill>
                  <a:srgbClr val="003366"/>
                </a:solidFill>
                <a:sym typeface="Arial" charset="0"/>
              </a:rPr>
              <a:t> 290 million </a:t>
            </a:r>
            <a:r>
              <a:rPr lang="en-US" altLang="en-US" sz="3200" b="1" dirty="0">
                <a:solidFill>
                  <a:srgbClr val="003366"/>
                </a:solidFill>
                <a:sym typeface="Arial" charset="0"/>
              </a:rPr>
              <a:t> unregistered</a:t>
            </a:r>
            <a:r>
              <a:rPr lang="en-US" sz="3200" b="1" dirty="0">
                <a:solidFill>
                  <a:srgbClr val="003366"/>
                </a:solidFill>
                <a:sym typeface="Arial" charset="0"/>
              </a:rPr>
              <a:t> or    </a:t>
            </a:r>
            <a:r>
              <a:rPr lang="en-US" altLang="en-US" sz="3200" b="1" dirty="0">
                <a:solidFill>
                  <a:srgbClr val="003366"/>
                </a:solidFill>
                <a:sym typeface="Arial" charset="0"/>
              </a:rPr>
              <a:t>unemployed</a:t>
            </a:r>
          </a:p>
          <a:p>
            <a:pPr>
              <a:buFont typeface="Arial" charset="0"/>
              <a:buChar char="•"/>
            </a:pPr>
            <a:r>
              <a:rPr lang="en-US" sz="3200" b="1" dirty="0">
                <a:solidFill>
                  <a:srgbClr val="003366"/>
                </a:solidFill>
                <a:sym typeface="Arial" charset="0"/>
              </a:rPr>
              <a:t> </a:t>
            </a:r>
            <a:r>
              <a:rPr lang="en-US" altLang="en-US" sz="3200" b="1" dirty="0">
                <a:solidFill>
                  <a:srgbClr val="003366"/>
                </a:solidFill>
                <a:sym typeface="Arial" charset="0"/>
              </a:rPr>
              <a:t>Only 2% skilled population out of 97%</a:t>
            </a:r>
            <a:endParaRPr lang="en-US" altLang="en-US" sz="3200" b="1" dirty="0"/>
          </a:p>
        </p:txBody>
      </p:sp>
      <p:pic>
        <p:nvPicPr>
          <p:cNvPr id="381959" name="Picture 7" descr="EMBLEM.jpg"/>
          <p:cNvPicPr>
            <a:picLocks noChangeAspect="1"/>
          </p:cNvPicPr>
          <p:nvPr/>
        </p:nvPicPr>
        <p:blipFill>
          <a:blip r:embed="rId3" cstate="print"/>
          <a:srcRect/>
          <a:stretch>
            <a:fillRect/>
          </a:stretch>
        </p:blipFill>
        <p:spPr bwMode="auto">
          <a:xfrm>
            <a:off x="0" y="0"/>
            <a:ext cx="1333500" cy="172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10.xml><?xml version="1.0" encoding="utf-8"?>
<a:theme xmlns:a="http://schemas.openxmlformats.org/drawingml/2006/main" name="3_CumminsSTD_WHITE_CPSys">
  <a:themeElements>
    <a:clrScheme name="">
      <a:dk1>
        <a:srgbClr val="000000"/>
      </a:dk1>
      <a:lt1>
        <a:srgbClr val="FFFFFF"/>
      </a:lt1>
      <a:dk2>
        <a:srgbClr val="000000"/>
      </a:dk2>
      <a:lt2>
        <a:srgbClr val="C0C0C0"/>
      </a:lt2>
      <a:accent1>
        <a:srgbClr val="EE2E24"/>
      </a:accent1>
      <a:accent2>
        <a:srgbClr val="000000"/>
      </a:accent2>
      <a:accent3>
        <a:srgbClr val="FFFFFF"/>
      </a:accent3>
      <a:accent4>
        <a:srgbClr val="000000"/>
      </a:accent4>
      <a:accent5>
        <a:srgbClr val="F5ADAC"/>
      </a:accent5>
      <a:accent6>
        <a:srgbClr val="000000"/>
      </a:accent6>
      <a:hlink>
        <a:srgbClr val="777777"/>
      </a:hlink>
      <a:folHlink>
        <a:srgbClr val="C0C0C0"/>
      </a:folHlink>
    </a:clrScheme>
    <a:fontScheme name="3_CumminsSTD_WHITE_CPSy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11.xml><?xml version="1.0" encoding="utf-8"?>
<a:theme xmlns:a="http://schemas.openxmlformats.org/drawingml/2006/main" name="4_CumminsSTD_WHITE_CPSys">
  <a:themeElements>
    <a:clrScheme name="">
      <a:dk1>
        <a:srgbClr val="000000"/>
      </a:dk1>
      <a:lt1>
        <a:srgbClr val="FFFFFF"/>
      </a:lt1>
      <a:dk2>
        <a:srgbClr val="000000"/>
      </a:dk2>
      <a:lt2>
        <a:srgbClr val="C0C0C0"/>
      </a:lt2>
      <a:accent1>
        <a:srgbClr val="EE2E24"/>
      </a:accent1>
      <a:accent2>
        <a:srgbClr val="000000"/>
      </a:accent2>
      <a:accent3>
        <a:srgbClr val="FFFFFF"/>
      </a:accent3>
      <a:accent4>
        <a:srgbClr val="000000"/>
      </a:accent4>
      <a:accent5>
        <a:srgbClr val="F5ADAC"/>
      </a:accent5>
      <a:accent6>
        <a:srgbClr val="000000"/>
      </a:accent6>
      <a:hlink>
        <a:srgbClr val="777777"/>
      </a:hlink>
      <a:folHlink>
        <a:srgbClr val="C0C0C0"/>
      </a:folHlink>
    </a:clrScheme>
    <a:fontScheme name="4_CumminsSTD_WHITE_CPSy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12.xml><?xml version="1.0" encoding="utf-8"?>
<a:theme xmlns:a="http://schemas.openxmlformats.org/drawingml/2006/main" name="5_CumminsSTD_WHITE_CPSys">
  <a:themeElements>
    <a:clrScheme name="">
      <a:dk1>
        <a:srgbClr val="000000"/>
      </a:dk1>
      <a:lt1>
        <a:srgbClr val="FFFFFF"/>
      </a:lt1>
      <a:dk2>
        <a:srgbClr val="000000"/>
      </a:dk2>
      <a:lt2>
        <a:srgbClr val="C0C0C0"/>
      </a:lt2>
      <a:accent1>
        <a:srgbClr val="EE2E24"/>
      </a:accent1>
      <a:accent2>
        <a:srgbClr val="000000"/>
      </a:accent2>
      <a:accent3>
        <a:srgbClr val="FFFFFF"/>
      </a:accent3>
      <a:accent4>
        <a:srgbClr val="000000"/>
      </a:accent4>
      <a:accent5>
        <a:srgbClr val="F5ADAC"/>
      </a:accent5>
      <a:accent6>
        <a:srgbClr val="000000"/>
      </a:accent6>
      <a:hlink>
        <a:srgbClr val="777777"/>
      </a:hlink>
      <a:folHlink>
        <a:srgbClr val="C0C0C0"/>
      </a:folHlink>
    </a:clrScheme>
    <a:fontScheme name="5_CumminsSTD_WHITE_CPSy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13.xml><?xml version="1.0" encoding="utf-8"?>
<a:theme xmlns:a="http://schemas.openxmlformats.org/drawingml/2006/main" name="Cliff">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liff">
      <a:majorFont>
        <a:latin typeface="Arial"/>
        <a:ea typeface=""/>
        <a:cs typeface="Arial"/>
      </a:majorFont>
      <a:minorFont>
        <a:latin typeface="Verdana"/>
        <a:ea typeface="Verdana"/>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14.xml><?xml version="1.0" encoding="utf-8"?>
<a:theme xmlns:a="http://schemas.openxmlformats.org/drawingml/2006/main" name="Essential">
  <a:themeElements>
    <a:clrScheme name="">
      <a:dk1>
        <a:srgbClr val="000000"/>
      </a:dk1>
      <a:lt1>
        <a:srgbClr val="FFFFFF"/>
      </a:lt1>
      <a:dk2>
        <a:srgbClr val="D1282E"/>
      </a:dk2>
      <a:lt2>
        <a:srgbClr val="C8C8B1"/>
      </a:lt2>
      <a:accent1>
        <a:srgbClr val="7A7A7A"/>
      </a:accent1>
      <a:accent2>
        <a:srgbClr val="F5C201"/>
      </a:accent2>
      <a:accent3>
        <a:srgbClr val="FFFFFF"/>
      </a:accent3>
      <a:accent4>
        <a:srgbClr val="000000"/>
      </a:accent4>
      <a:accent5>
        <a:srgbClr val="BEBEBE"/>
      </a:accent5>
      <a:accent6>
        <a:srgbClr val="DEB001"/>
      </a:accent6>
      <a:hlink>
        <a:srgbClr val="CC9900"/>
      </a:hlink>
      <a:folHlink>
        <a:srgbClr val="969696"/>
      </a:folHlink>
    </a:clrScheme>
    <a:fontScheme name="Essential">
      <a:majorFont>
        <a:latin typeface="Arial Black"/>
        <a:ea typeface="Microsoft Ya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15.xml><?xml version="1.0" encoding="utf-8"?>
<a:theme xmlns:a="http://schemas.openxmlformats.org/drawingml/2006/main" name="Network">
  <a:themeElements>
    <a:clrScheme name="">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16.xml><?xml version="1.0" encoding="utf-8"?>
<a:theme xmlns:a="http://schemas.openxmlformats.org/drawingml/2006/main" name="2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17.xml><?xml version="1.0" encoding="utf-8"?>
<a:theme xmlns:a="http://schemas.openxmlformats.org/drawingml/2006/main" name="Blueprint">
  <a:themeElements>
    <a:clrScheme name="">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3">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7">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Network">
  <a:themeElements>
    <a:clrScheme name="7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7_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7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7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7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7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7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7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7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7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7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7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Concourse">
  <a:themeElements>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Concourse">
      <a:majorFont>
        <a:latin typeface="Lucida Sans Unicode"/>
        <a:ea typeface="SimHei"/>
        <a:cs typeface=""/>
      </a:majorFont>
      <a:minorFont>
        <a:latin typeface="Lucida Sans Unicode"/>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2.xml><?xml version="1.0" encoding="utf-8"?>
<a:theme xmlns:a="http://schemas.openxmlformats.org/drawingml/2006/main" name="10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2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2_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4.xml><?xml version="1.0" encoding="utf-8"?>
<a:theme xmlns:a="http://schemas.openxmlformats.org/drawingml/2006/main" name="CumminsSTD_WHITE_CPSys">
  <a:themeElements>
    <a:clrScheme name="">
      <a:dk1>
        <a:srgbClr val="000000"/>
      </a:dk1>
      <a:lt1>
        <a:srgbClr val="FFFFFF"/>
      </a:lt1>
      <a:dk2>
        <a:srgbClr val="000000"/>
      </a:dk2>
      <a:lt2>
        <a:srgbClr val="C0C0C0"/>
      </a:lt2>
      <a:accent1>
        <a:srgbClr val="EE2E24"/>
      </a:accent1>
      <a:accent2>
        <a:srgbClr val="000000"/>
      </a:accent2>
      <a:accent3>
        <a:srgbClr val="FFFFFF"/>
      </a:accent3>
      <a:accent4>
        <a:srgbClr val="000000"/>
      </a:accent4>
      <a:accent5>
        <a:srgbClr val="F5ADAC"/>
      </a:accent5>
      <a:accent6>
        <a:srgbClr val="000000"/>
      </a:accent6>
      <a:hlink>
        <a:srgbClr val="777777"/>
      </a:hlink>
      <a:folHlink>
        <a:srgbClr val="C0C0C0"/>
      </a:folHlink>
    </a:clrScheme>
    <a:fontScheme name="CumminsSTD_WHITE_CPSy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5.xml><?xml version="1.0" encoding="utf-8"?>
<a:theme xmlns:a="http://schemas.openxmlformats.org/drawingml/2006/main" name="1_CumminsSTD_WHITE_CPSys">
  <a:themeElements>
    <a:clrScheme name="">
      <a:dk1>
        <a:srgbClr val="000000"/>
      </a:dk1>
      <a:lt1>
        <a:srgbClr val="FFFFFF"/>
      </a:lt1>
      <a:dk2>
        <a:srgbClr val="000000"/>
      </a:dk2>
      <a:lt2>
        <a:srgbClr val="C0C0C0"/>
      </a:lt2>
      <a:accent1>
        <a:srgbClr val="EE2E24"/>
      </a:accent1>
      <a:accent2>
        <a:srgbClr val="000000"/>
      </a:accent2>
      <a:accent3>
        <a:srgbClr val="FFFFFF"/>
      </a:accent3>
      <a:accent4>
        <a:srgbClr val="000000"/>
      </a:accent4>
      <a:accent5>
        <a:srgbClr val="F5ADAC"/>
      </a:accent5>
      <a:accent6>
        <a:srgbClr val="000000"/>
      </a:accent6>
      <a:hlink>
        <a:srgbClr val="777777"/>
      </a:hlink>
      <a:folHlink>
        <a:srgbClr val="C0C0C0"/>
      </a:folHlink>
    </a:clrScheme>
    <a:fontScheme name="1_CumminsSTD_WHITE_CPSy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6.xml><?xml version="1.0" encoding="utf-8"?>
<a:theme xmlns:a="http://schemas.openxmlformats.org/drawingml/2006/main" name="28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8_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7.xml><?xml version="1.0" encoding="utf-8"?>
<a:theme xmlns:a="http://schemas.openxmlformats.org/drawingml/2006/main" name="29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9_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8.xml><?xml version="1.0" encoding="utf-8"?>
<a:theme xmlns:a="http://schemas.openxmlformats.org/drawingml/2006/main" name="30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0_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9.xml><?xml version="1.0" encoding="utf-8"?>
<a:theme xmlns:a="http://schemas.openxmlformats.org/drawingml/2006/main" name="2_CumminsSTD_WHITE_CPSys">
  <a:themeElements>
    <a:clrScheme name="">
      <a:dk1>
        <a:srgbClr val="000000"/>
      </a:dk1>
      <a:lt1>
        <a:srgbClr val="FFFFFF"/>
      </a:lt1>
      <a:dk2>
        <a:srgbClr val="000000"/>
      </a:dk2>
      <a:lt2>
        <a:srgbClr val="C0C0C0"/>
      </a:lt2>
      <a:accent1>
        <a:srgbClr val="EE2E24"/>
      </a:accent1>
      <a:accent2>
        <a:srgbClr val="000000"/>
      </a:accent2>
      <a:accent3>
        <a:srgbClr val="FFFFFF"/>
      </a:accent3>
      <a:accent4>
        <a:srgbClr val="000000"/>
      </a:accent4>
      <a:accent5>
        <a:srgbClr val="F5ADAC"/>
      </a:accent5>
      <a:accent6>
        <a:srgbClr val="000000"/>
      </a:accent6>
      <a:hlink>
        <a:srgbClr val="777777"/>
      </a:hlink>
      <a:folHlink>
        <a:srgbClr val="C0C0C0"/>
      </a:folHlink>
    </a:clrScheme>
    <a:fontScheme name="2_CumminsSTD_WHITE_CPSy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0" cap="flat" cmpd="sng" algn="ctr">
          <a:solidFill>
            <a:srgbClr val="008080"/>
          </a:solidFill>
          <a:prstDash val="solid"/>
          <a:round/>
          <a:headEnd type="none" w="med" len="med"/>
          <a:tailEnd type="stealth"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766</TotalTime>
  <Words>1651</Words>
  <Application>Microsoft Office PowerPoint</Application>
  <PresentationFormat>On-screen Show (4:3)</PresentationFormat>
  <Paragraphs>353</Paragraphs>
  <Slides>52</Slides>
  <Notes>2</Notes>
  <HiddenSlides>0</HiddenSlides>
  <MMClips>1</MMClips>
  <ScaleCrop>false</ScaleCrop>
  <HeadingPairs>
    <vt:vector size="6" baseType="variant">
      <vt:variant>
        <vt:lpstr>Theme</vt:lpstr>
      </vt:variant>
      <vt:variant>
        <vt:i4>19</vt:i4>
      </vt:variant>
      <vt:variant>
        <vt:lpstr>Embedded OLE Servers</vt:lpstr>
      </vt:variant>
      <vt:variant>
        <vt:i4>1</vt:i4>
      </vt:variant>
      <vt:variant>
        <vt:lpstr>Slide Titles</vt:lpstr>
      </vt:variant>
      <vt:variant>
        <vt:i4>52</vt:i4>
      </vt:variant>
    </vt:vector>
  </HeadingPairs>
  <TitlesOfParts>
    <vt:vector size="72" baseType="lpstr">
      <vt:lpstr>Office Theme</vt:lpstr>
      <vt:lpstr>10_Office Theme</vt:lpstr>
      <vt:lpstr>22_Office Theme</vt:lpstr>
      <vt:lpstr>CumminsSTD_WHITE_CPSys</vt:lpstr>
      <vt:lpstr>1_CumminsSTD_WHITE_CPSys</vt:lpstr>
      <vt:lpstr>28_Office Theme</vt:lpstr>
      <vt:lpstr>29_Office Theme</vt:lpstr>
      <vt:lpstr>30_Office Theme</vt:lpstr>
      <vt:lpstr>2_CumminsSTD_WHITE_CPSys</vt:lpstr>
      <vt:lpstr>3_CumminsSTD_WHITE_CPSys</vt:lpstr>
      <vt:lpstr>4_CumminsSTD_WHITE_CPSys</vt:lpstr>
      <vt:lpstr>5_CumminsSTD_WHITE_CPSys</vt:lpstr>
      <vt:lpstr>Cliff</vt:lpstr>
      <vt:lpstr>Essential</vt:lpstr>
      <vt:lpstr>Network</vt:lpstr>
      <vt:lpstr>2_Default Design</vt:lpstr>
      <vt:lpstr>Blueprint</vt:lpstr>
      <vt:lpstr>7_Network</vt:lpstr>
      <vt:lpstr>Concourse</vt:lpstr>
      <vt:lpstr>Microsoft Office Excel 97-2003 Worksheet</vt:lpstr>
      <vt:lpstr>Slide 1</vt:lpstr>
      <vt:lpstr>Slide 2</vt:lpstr>
      <vt:lpstr>Slide 3</vt:lpstr>
      <vt:lpstr>Global Context</vt:lpstr>
      <vt:lpstr>Indian Context</vt:lpstr>
      <vt:lpstr>Indian Context (contd.)</vt:lpstr>
      <vt:lpstr>Slide 7</vt:lpstr>
      <vt:lpstr>Gross Enrollment Ratio</vt:lpstr>
      <vt:lpstr>Slide 9</vt:lpstr>
      <vt:lpstr>Slide 10</vt:lpstr>
      <vt:lpstr>Slide 11</vt:lpstr>
      <vt:lpstr>Slide 12</vt:lpstr>
      <vt:lpstr>Slide 13</vt:lpstr>
      <vt:lpstr>Slide 14</vt:lpstr>
      <vt:lpstr>Slide 15</vt:lpstr>
      <vt:lpstr>Slide 16</vt:lpstr>
      <vt:lpstr>What Shall Be Done?</vt:lpstr>
      <vt:lpstr>Slide 18</vt:lpstr>
      <vt:lpstr>Slide 19</vt:lpstr>
      <vt:lpstr>Slide 20</vt:lpstr>
      <vt:lpstr>Slide 21</vt:lpstr>
      <vt:lpstr>Slide 22</vt:lpstr>
      <vt:lpstr>Slide 23</vt:lpstr>
      <vt:lpstr>Slide 24</vt:lpstr>
      <vt:lpstr>High Growth Rate Sectors </vt:lpstr>
      <vt:lpstr>Sector Wise Skilling Target</vt:lpstr>
      <vt:lpstr>Slide 27</vt:lpstr>
      <vt:lpstr>Slide 28</vt:lpstr>
      <vt:lpstr>Technical and Vocational Education System in India</vt:lpstr>
      <vt:lpstr>National Skills Development  Corporation (NSDC) </vt:lpstr>
      <vt:lpstr>Slide 31</vt:lpstr>
      <vt:lpstr>Slide 32</vt:lpstr>
      <vt:lpstr> Technical and Vocational Education System in India</vt:lpstr>
      <vt:lpstr>Slide 34</vt:lpstr>
      <vt:lpstr>Slide 35</vt:lpstr>
      <vt:lpstr>European Union</vt:lpstr>
      <vt:lpstr>World Bank</vt:lpstr>
      <vt:lpstr>Slide 38</vt:lpstr>
      <vt:lpstr>Slide 39</vt:lpstr>
      <vt:lpstr>Private Players’ Initiatives (contd.)</vt:lpstr>
      <vt:lpstr>Slide 41</vt:lpstr>
      <vt:lpstr>Slide 42</vt:lpstr>
      <vt:lpstr>Slide 43</vt:lpstr>
      <vt:lpstr>Slide 44</vt:lpstr>
      <vt:lpstr>Slide 45</vt:lpstr>
      <vt:lpstr>Slide 46</vt:lpstr>
      <vt:lpstr>Slide 47</vt:lpstr>
      <vt:lpstr>Slide 48</vt:lpstr>
      <vt:lpstr>Slide 49</vt:lpstr>
      <vt:lpstr>Slide 50</vt:lpstr>
      <vt:lpstr>Conclusions (contd.) </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samsung</dc:creator>
  <cp:lastModifiedBy>Dr.MP Poonia</cp:lastModifiedBy>
  <cp:revision>130</cp:revision>
  <dcterms:modified xsi:type="dcterms:W3CDTF">2014-06-24T05:39:47Z</dcterms:modified>
</cp:coreProperties>
</file>